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60" r:id="rId3"/>
    <p:sldId id="261" r:id="rId4"/>
    <p:sldId id="264" r:id="rId5"/>
    <p:sldId id="265" r:id="rId6"/>
    <p:sldId id="266" r:id="rId7"/>
    <p:sldId id="268" r:id="rId8"/>
    <p:sldId id="269" r:id="rId9"/>
    <p:sldId id="270" r:id="rId10"/>
    <p:sldId id="267" r:id="rId11"/>
    <p:sldId id="271" r:id="rId12"/>
    <p:sldId id="272" r:id="rId13"/>
    <p:sldId id="303" r:id="rId14"/>
    <p:sldId id="273" r:id="rId15"/>
    <p:sldId id="275" r:id="rId16"/>
    <p:sldId id="276" r:id="rId17"/>
    <p:sldId id="277" r:id="rId18"/>
    <p:sldId id="304" r:id="rId19"/>
    <p:sldId id="278" r:id="rId20"/>
    <p:sldId id="279" r:id="rId21"/>
    <p:sldId id="281" r:id="rId22"/>
    <p:sldId id="305" r:id="rId23"/>
    <p:sldId id="282" r:id="rId24"/>
    <p:sldId id="283" r:id="rId25"/>
    <p:sldId id="306" r:id="rId26"/>
    <p:sldId id="284" r:id="rId27"/>
    <p:sldId id="307" r:id="rId28"/>
    <p:sldId id="285" r:id="rId29"/>
    <p:sldId id="30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262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2" autoAdjust="0"/>
    <p:restoredTop sz="94660"/>
  </p:normalViewPr>
  <p:slideViewPr>
    <p:cSldViewPr>
      <p:cViewPr varScale="1">
        <p:scale>
          <a:sx n="77" d="100"/>
          <a:sy n="77" d="100"/>
        </p:scale>
        <p:origin x="8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characteristics and uses of laptops, tablets, desktops, and all-in-ones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3809AF6F-D81F-4005-A620-A692CEC4FB5B}">
      <dgm:prSet/>
      <dgm:spPr/>
      <dgm:t>
        <a:bodyPr/>
        <a:lstStyle/>
        <a:p>
          <a:r>
            <a:rPr lang="en-US" dirty="0" smtClean="0"/>
            <a:t>Describe the characteristics and types of servers</a:t>
          </a:r>
        </a:p>
      </dgm:t>
    </dgm:pt>
    <dgm:pt modelId="{1CF03CEB-2E60-4652-B190-04F783032FA5}" type="parTrans" cxnId="{24983732-4369-494A-8D3A-9B010DA9C56F}">
      <dgm:prSet/>
      <dgm:spPr/>
      <dgm:t>
        <a:bodyPr/>
        <a:lstStyle/>
        <a:p>
          <a:endParaRPr lang="en-US"/>
        </a:p>
      </dgm:t>
    </dgm:pt>
    <dgm:pt modelId="{748E67AA-EF43-491C-81E0-839551B8491F}" type="sibTrans" cxnId="{24983732-4369-494A-8D3A-9B010DA9C56F}">
      <dgm:prSet/>
      <dgm:spPr/>
      <dgm:t>
        <a:bodyPr/>
        <a:lstStyle/>
        <a:p>
          <a:endParaRPr lang="en-US"/>
        </a:p>
      </dgm:t>
    </dgm:pt>
    <dgm:pt modelId="{88E40C49-F831-4D76-9B15-2F1976BFB749}">
      <dgm:prSet/>
      <dgm:spPr/>
      <dgm:t>
        <a:bodyPr/>
        <a:lstStyle/>
        <a:p>
          <a:r>
            <a:rPr lang="en-US" dirty="0" smtClean="0"/>
            <a:t>Differentiate among POS terminals, ATMs, and self-service kiosks</a:t>
          </a:r>
        </a:p>
      </dgm:t>
    </dgm:pt>
    <dgm:pt modelId="{464F68F9-7F4E-46D5-9A80-C0EA51C7F75B}" type="parTrans" cxnId="{6FF51DD2-7F13-4CDD-97AD-3A453CACA39F}">
      <dgm:prSet/>
      <dgm:spPr/>
      <dgm:t>
        <a:bodyPr/>
        <a:lstStyle/>
        <a:p>
          <a:endParaRPr lang="en-US"/>
        </a:p>
      </dgm:t>
    </dgm:pt>
    <dgm:pt modelId="{5954F32D-6CC0-4D62-882D-A2A1D260B169}" type="sibTrans" cxnId="{6FF51DD2-7F13-4CDD-97AD-3A453CACA39F}">
      <dgm:prSet/>
      <dgm:spPr/>
      <dgm:t>
        <a:bodyPr/>
        <a:lstStyle/>
        <a:p>
          <a:endParaRPr lang="en-US"/>
        </a:p>
      </dgm:t>
    </dgm:pt>
    <dgm:pt modelId="{69E9BE08-E342-42F2-8A58-27BC09D7DF52}">
      <dgm:prSet/>
      <dgm:spPr/>
      <dgm:t>
        <a:bodyPr/>
        <a:lstStyle/>
        <a:p>
          <a:r>
            <a:rPr lang="en-US" dirty="0" smtClean="0"/>
            <a:t>Describe cloud computing and identify its uses</a:t>
          </a:r>
        </a:p>
      </dgm:t>
    </dgm:pt>
    <dgm:pt modelId="{EF74A1A6-127F-44F3-A995-8BFA09FA697F}" type="parTrans" cxnId="{E555F15D-1C35-41C3-9993-77DF78DDF554}">
      <dgm:prSet/>
      <dgm:spPr/>
      <dgm:t>
        <a:bodyPr/>
        <a:lstStyle/>
        <a:p>
          <a:endParaRPr lang="en-US"/>
        </a:p>
      </dgm:t>
    </dgm:pt>
    <dgm:pt modelId="{26E6389A-C2E6-4CFE-A5AD-D715CE352794}" type="sibTrans" cxnId="{E555F15D-1C35-41C3-9993-77DF78DDF554}">
      <dgm:prSet/>
      <dgm:spPr/>
      <dgm:t>
        <a:bodyPr/>
        <a:lstStyle/>
        <a:p>
          <a:endParaRPr lang="en-US"/>
        </a:p>
      </dgm:t>
    </dgm:pt>
    <dgm:pt modelId="{ED3BA06D-86FB-4903-BCD7-6F95B43236A7}">
      <dgm:prSet/>
      <dgm:spPr/>
      <dgm:t>
        <a:bodyPr/>
        <a:lstStyle/>
        <a:p>
          <a:r>
            <a:rPr lang="en-US" dirty="0" smtClean="0"/>
            <a:t>Describe the characteristics and uses of smartphones, digital cameras, portable and digital media players, </a:t>
          </a:r>
          <a:br>
            <a:rPr lang="en-US" dirty="0" smtClean="0"/>
          </a:br>
          <a:r>
            <a:rPr lang="en-US" dirty="0" smtClean="0"/>
            <a:t>e-book readers, and wearable devices</a:t>
          </a:r>
        </a:p>
      </dgm:t>
    </dgm:pt>
    <dgm:pt modelId="{4081B15C-5A16-467D-BFB2-37560E399666}" type="parTrans" cxnId="{3B71C7A4-9030-48A2-A7B7-9A647E83712B}">
      <dgm:prSet/>
      <dgm:spPr/>
      <dgm:t>
        <a:bodyPr/>
        <a:lstStyle/>
        <a:p>
          <a:endParaRPr lang="en-US"/>
        </a:p>
      </dgm:t>
    </dgm:pt>
    <dgm:pt modelId="{1E91177C-3C99-4C92-842D-BF6D9669B966}" type="sibTrans" cxnId="{3B71C7A4-9030-48A2-A7B7-9A647E83712B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29FAE9A-744F-4CC4-A573-3B7F016AE2E9}" type="pres">
      <dgm:prSet presAssocID="{3809AF6F-D81F-4005-A620-A692CEC4FB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A9310-7345-4A11-881C-CF13A4E44036}" type="pres">
      <dgm:prSet presAssocID="{748E67AA-EF43-491C-81E0-839551B8491F}" presName="sibTrans" presStyleCnt="0"/>
      <dgm:spPr/>
    </dgm:pt>
    <dgm:pt modelId="{C208ED4F-484B-4BBB-9504-A7679AF46E75}" type="pres">
      <dgm:prSet presAssocID="{88E40C49-F831-4D76-9B15-2F1976BFB7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89B13-A7B0-4FA5-9B71-FC90E6B66A0B}" type="pres">
      <dgm:prSet presAssocID="{5954F32D-6CC0-4D62-882D-A2A1D260B169}" presName="sibTrans" presStyleCnt="0"/>
      <dgm:spPr/>
    </dgm:pt>
    <dgm:pt modelId="{F7286595-DF7A-4A57-A1CA-C1D07A3800FD}" type="pres">
      <dgm:prSet presAssocID="{69E9BE08-E342-42F2-8A58-27BC09D7DF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81D2A-1441-43A0-A665-D13EE3023C30}" type="pres">
      <dgm:prSet presAssocID="{26E6389A-C2E6-4CFE-A5AD-D715CE352794}" presName="sibTrans" presStyleCnt="0"/>
      <dgm:spPr/>
    </dgm:pt>
    <dgm:pt modelId="{49847F1A-293E-4DA7-94B3-CE64E54A73DD}" type="pres">
      <dgm:prSet presAssocID="{ED3BA06D-86FB-4903-BCD7-6F95B43236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A4BB9-C4ED-4CDC-892D-9BC3FB8C6ABC}" type="presOf" srcId="{88E40C49-F831-4D76-9B15-2F1976BFB749}" destId="{C208ED4F-484B-4BBB-9504-A7679AF46E75}" srcOrd="0" destOrd="0" presId="urn:microsoft.com/office/officeart/2005/8/layout/default#11"/>
    <dgm:cxn modelId="{24983732-4369-494A-8D3A-9B010DA9C56F}" srcId="{3DE9E547-3C66-4E5D-9D07-0515EED2B913}" destId="{3809AF6F-D81F-4005-A620-A692CEC4FB5B}" srcOrd="1" destOrd="0" parTransId="{1CF03CEB-2E60-4652-B190-04F783032FA5}" sibTransId="{748E67AA-EF43-491C-81E0-839551B8491F}"/>
    <dgm:cxn modelId="{3B71C7A4-9030-48A2-A7B7-9A647E83712B}" srcId="{3DE9E547-3C66-4E5D-9D07-0515EED2B913}" destId="{ED3BA06D-86FB-4903-BCD7-6F95B43236A7}" srcOrd="4" destOrd="0" parTransId="{4081B15C-5A16-467D-BFB2-37560E399666}" sibTransId="{1E91177C-3C99-4C92-842D-BF6D9669B966}"/>
    <dgm:cxn modelId="{E555F15D-1C35-41C3-9993-77DF78DDF554}" srcId="{3DE9E547-3C66-4E5D-9D07-0515EED2B913}" destId="{69E9BE08-E342-42F2-8A58-27BC09D7DF52}" srcOrd="3" destOrd="0" parTransId="{EF74A1A6-127F-44F3-A995-8BFA09FA697F}" sibTransId="{26E6389A-C2E6-4CFE-A5AD-D715CE352794}"/>
    <dgm:cxn modelId="{97796C8D-C0CC-4D49-9619-FE09AFC63FE3}" type="presOf" srcId="{3809AF6F-D81F-4005-A620-A692CEC4FB5B}" destId="{A29FAE9A-744F-4CC4-A573-3B7F016AE2E9}" srcOrd="0" destOrd="0" presId="urn:microsoft.com/office/officeart/2005/8/layout/default#11"/>
    <dgm:cxn modelId="{6FF51DD2-7F13-4CDD-97AD-3A453CACA39F}" srcId="{3DE9E547-3C66-4E5D-9D07-0515EED2B913}" destId="{88E40C49-F831-4D76-9B15-2F1976BFB749}" srcOrd="2" destOrd="0" parTransId="{464F68F9-7F4E-46D5-9A80-C0EA51C7F75B}" sibTransId="{5954F32D-6CC0-4D62-882D-A2A1D260B169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C7DAFCE8-35DD-485F-A91A-9AC4534C36B1}" type="presOf" srcId="{ED3BA06D-86FB-4903-BCD7-6F95B43236A7}" destId="{49847F1A-293E-4DA7-94B3-CE64E54A73DD}" srcOrd="0" destOrd="0" presId="urn:microsoft.com/office/officeart/2005/8/layout/default#11"/>
    <dgm:cxn modelId="{BC6FCE5F-5324-48AF-82E5-20178E561F60}" type="presOf" srcId="{69E9BE08-E342-42F2-8A58-27BC09D7DF52}" destId="{F7286595-DF7A-4A57-A1CA-C1D07A3800FD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7B4B915E-42D2-40C8-B7BB-D6B1430FFDB9}" type="presParOf" srcId="{46A1C575-DE29-4021-A28C-E1E7FA78085E}" destId="{A29FAE9A-744F-4CC4-A573-3B7F016AE2E9}" srcOrd="2" destOrd="0" presId="urn:microsoft.com/office/officeart/2005/8/layout/default#11"/>
    <dgm:cxn modelId="{3702FC08-CD03-42B6-8787-767A8315755B}" type="presParOf" srcId="{46A1C575-DE29-4021-A28C-E1E7FA78085E}" destId="{0B5A9310-7345-4A11-881C-CF13A4E44036}" srcOrd="3" destOrd="0" presId="urn:microsoft.com/office/officeart/2005/8/layout/default#11"/>
    <dgm:cxn modelId="{D1A80870-5115-4DBE-BAD0-96BFA138EEB1}" type="presParOf" srcId="{46A1C575-DE29-4021-A28C-E1E7FA78085E}" destId="{C208ED4F-484B-4BBB-9504-A7679AF46E75}" srcOrd="4" destOrd="0" presId="urn:microsoft.com/office/officeart/2005/8/layout/default#11"/>
    <dgm:cxn modelId="{AB1E7388-E5C5-4155-955C-8F91BD33C105}" type="presParOf" srcId="{46A1C575-DE29-4021-A28C-E1E7FA78085E}" destId="{D4489B13-A7B0-4FA5-9B71-FC90E6B66A0B}" srcOrd="5" destOrd="0" presId="urn:microsoft.com/office/officeart/2005/8/layout/default#11"/>
    <dgm:cxn modelId="{A5E058E4-9561-42F2-B4FA-7633726198C1}" type="presParOf" srcId="{46A1C575-DE29-4021-A28C-E1E7FA78085E}" destId="{F7286595-DF7A-4A57-A1CA-C1D07A3800FD}" srcOrd="6" destOrd="0" presId="urn:microsoft.com/office/officeart/2005/8/layout/default#11"/>
    <dgm:cxn modelId="{8FD7BDB0-926D-4A09-98F0-52D81CD3A783}" type="presParOf" srcId="{46A1C575-DE29-4021-A28C-E1E7FA78085E}" destId="{A7681D2A-1441-43A0-A665-D13EE3023C30}" srcOrd="7" destOrd="0" presId="urn:microsoft.com/office/officeart/2005/8/layout/default#11"/>
    <dgm:cxn modelId="{296E2479-AC77-46FA-848F-F63E344D4235}" type="presParOf" srcId="{46A1C575-DE29-4021-A28C-E1E7FA78085E}" destId="{49847F1A-293E-4DA7-94B3-CE64E54A73DD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Describe the characteristics of and ways to interact with game devices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0A50AD4B-94D1-47A9-88E4-E109EC677770}">
      <dgm:prSet/>
      <dgm:spPr/>
      <dgm:t>
        <a:bodyPr/>
        <a:lstStyle/>
        <a:p>
          <a:r>
            <a:rPr lang="en-US" dirty="0" smtClean="0"/>
            <a:t>Identify uses of embedded computers</a:t>
          </a:r>
        </a:p>
      </dgm:t>
    </dgm:pt>
    <dgm:pt modelId="{DFA2D83B-23E6-47FB-B2C4-256502AAD2A1}" type="parTrans" cxnId="{F62FF0F8-17D2-4E2C-8546-E323651FE2A8}">
      <dgm:prSet/>
      <dgm:spPr/>
      <dgm:t>
        <a:bodyPr/>
        <a:lstStyle/>
        <a:p>
          <a:endParaRPr lang="en-US"/>
        </a:p>
      </dgm:t>
    </dgm:pt>
    <dgm:pt modelId="{980985DC-FA33-413D-8819-C34E6BBEEDDD}" type="sibTrans" cxnId="{F62FF0F8-17D2-4E2C-8546-E323651FE2A8}">
      <dgm:prSet/>
      <dgm:spPr/>
      <dgm:t>
        <a:bodyPr/>
        <a:lstStyle/>
        <a:p>
          <a:endParaRPr lang="en-US"/>
        </a:p>
      </dgm:t>
    </dgm:pt>
    <dgm:pt modelId="{97FA21E7-7771-4E04-8D9F-F4F5B3B6FA33}">
      <dgm:prSet/>
      <dgm:spPr/>
      <dgm:t>
        <a:bodyPr/>
        <a:lstStyle/>
        <a:p>
          <a:r>
            <a:rPr lang="en-US" dirty="0" smtClean="0"/>
            <a:t>Differentiate a port from a connector, identify various ports and connectors, and differentiate among Bluetooth, Wi-Fi, and NFC wireless device connections</a:t>
          </a:r>
        </a:p>
      </dgm:t>
    </dgm:pt>
    <dgm:pt modelId="{3EBF3E6B-F920-4581-AC2A-B22346152372}" type="parTrans" cxnId="{FBFE2385-79FF-4515-8CB2-13899DB7F642}">
      <dgm:prSet/>
      <dgm:spPr/>
      <dgm:t>
        <a:bodyPr/>
        <a:lstStyle/>
        <a:p>
          <a:endParaRPr lang="en-US"/>
        </a:p>
      </dgm:t>
    </dgm:pt>
    <dgm:pt modelId="{24E16212-940C-4986-A773-5D075C8ACF89}" type="sibTrans" cxnId="{FBFE2385-79FF-4515-8CB2-13899DB7F642}">
      <dgm:prSet/>
      <dgm:spPr/>
      <dgm:t>
        <a:bodyPr/>
        <a:lstStyle/>
        <a:p>
          <a:endParaRPr lang="en-US"/>
        </a:p>
      </dgm:t>
    </dgm:pt>
    <dgm:pt modelId="{95672C95-7602-447F-9D67-3687845ADD31}">
      <dgm:prSet/>
      <dgm:spPr/>
      <dgm:t>
        <a:bodyPr/>
        <a:lstStyle/>
        <a:p>
          <a:r>
            <a:rPr lang="en-US" dirty="0" smtClean="0"/>
            <a:t>Identify safeguards against hardware theft and vandalism and hardware failure</a:t>
          </a:r>
        </a:p>
      </dgm:t>
    </dgm:pt>
    <dgm:pt modelId="{573C9781-6970-4458-8623-4908A95A221B}" type="parTrans" cxnId="{26A890FC-D126-49B0-A6D3-D96A47715B2B}">
      <dgm:prSet/>
      <dgm:spPr/>
      <dgm:t>
        <a:bodyPr/>
        <a:lstStyle/>
        <a:p>
          <a:endParaRPr lang="en-US"/>
        </a:p>
      </dgm:t>
    </dgm:pt>
    <dgm:pt modelId="{551AFFB0-81FD-4D1A-BAE9-19DE9962C3A9}" type="sibTrans" cxnId="{26A890FC-D126-49B0-A6D3-D96A47715B2B}">
      <dgm:prSet/>
      <dgm:spPr/>
      <dgm:t>
        <a:bodyPr/>
        <a:lstStyle/>
        <a:p>
          <a:endParaRPr lang="en-US"/>
        </a:p>
      </dgm:t>
    </dgm:pt>
    <dgm:pt modelId="{DCB8F5F7-925A-4934-B59A-8CC28898EB0B}">
      <dgm:prSet/>
      <dgm:spPr/>
      <dgm:t>
        <a:bodyPr/>
        <a:lstStyle/>
        <a:p>
          <a:r>
            <a:rPr lang="en-US" dirty="0" smtClean="0"/>
            <a:t>Discuss ways to prevent health-related injuries and disorders caused from technology use, and describe ways to design a workplace ergonomically</a:t>
          </a:r>
        </a:p>
      </dgm:t>
    </dgm:pt>
    <dgm:pt modelId="{ECEAFDC8-F58A-4CEE-A1A6-2344482F4F96}" type="parTrans" cxnId="{B83A5EDD-C9AA-4B1F-8533-CE5F766EFFBF}">
      <dgm:prSet/>
      <dgm:spPr/>
      <dgm:t>
        <a:bodyPr/>
        <a:lstStyle/>
        <a:p>
          <a:endParaRPr lang="en-US"/>
        </a:p>
      </dgm:t>
    </dgm:pt>
    <dgm:pt modelId="{6A231021-54E0-41B7-B4D7-7561ED22426F}" type="sibTrans" cxnId="{B83A5EDD-C9AA-4B1F-8533-CE5F766EFFB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32F42BA3-4597-4401-9B45-FD685790E1E7}" type="pres">
      <dgm:prSet presAssocID="{0A50AD4B-94D1-47A9-88E4-E109EC6777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1596-D9CD-4B79-BB58-4768C0AB9D73}" type="pres">
      <dgm:prSet presAssocID="{980985DC-FA33-413D-8819-C34E6BBEEDDD}" presName="sibTrans" presStyleCnt="0"/>
      <dgm:spPr/>
    </dgm:pt>
    <dgm:pt modelId="{832780EF-C73C-48EC-9563-5BCB8F980656}" type="pres">
      <dgm:prSet presAssocID="{97FA21E7-7771-4E04-8D9F-F4F5B3B6FA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6022C-86A3-40C4-AFC2-22FF5A6C2D34}" type="pres">
      <dgm:prSet presAssocID="{24E16212-940C-4986-A773-5D075C8ACF89}" presName="sibTrans" presStyleCnt="0"/>
      <dgm:spPr/>
    </dgm:pt>
    <dgm:pt modelId="{EAA9DF85-AE95-4219-911D-84C87A3DFB38}" type="pres">
      <dgm:prSet presAssocID="{95672C95-7602-447F-9D67-3687845ADD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25E14-4B0A-41A5-85E4-0A5877E414B4}" type="pres">
      <dgm:prSet presAssocID="{551AFFB0-81FD-4D1A-BAE9-19DE9962C3A9}" presName="sibTrans" presStyleCnt="0"/>
      <dgm:spPr/>
    </dgm:pt>
    <dgm:pt modelId="{73F17E0B-8641-4987-AED7-4EAF106CB3C4}" type="pres">
      <dgm:prSet presAssocID="{DCB8F5F7-925A-4934-B59A-8CC28898EB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D6DC39C7-6784-45A8-B81D-85CA03BC1A70}" type="presOf" srcId="{95672C95-7602-447F-9D67-3687845ADD31}" destId="{EAA9DF85-AE95-4219-911D-84C87A3DFB38}" srcOrd="0" destOrd="0" presId="urn:microsoft.com/office/officeart/2005/8/layout/default#19"/>
    <dgm:cxn modelId="{B83A5EDD-C9AA-4B1F-8533-CE5F766EFFBF}" srcId="{3DBC15C7-9BC5-433D-92A7-BCC39A2CC830}" destId="{DCB8F5F7-925A-4934-B59A-8CC28898EB0B}" srcOrd="4" destOrd="0" parTransId="{ECEAFDC8-F58A-4CEE-A1A6-2344482F4F96}" sibTransId="{6A231021-54E0-41B7-B4D7-7561ED22426F}"/>
    <dgm:cxn modelId="{B0BAB1EC-2369-4EB1-A997-909535B67CC5}" type="presOf" srcId="{0A50AD4B-94D1-47A9-88E4-E109EC677770}" destId="{32F42BA3-4597-4401-9B45-FD685790E1E7}" srcOrd="0" destOrd="0" presId="urn:microsoft.com/office/officeart/2005/8/layout/default#19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F62FF0F8-17D2-4E2C-8546-E323651FE2A8}" srcId="{3DBC15C7-9BC5-433D-92A7-BCC39A2CC830}" destId="{0A50AD4B-94D1-47A9-88E4-E109EC677770}" srcOrd="1" destOrd="0" parTransId="{DFA2D83B-23E6-47FB-B2C4-256502AAD2A1}" sibTransId="{980985DC-FA33-413D-8819-C34E6BBEEDDD}"/>
    <dgm:cxn modelId="{FBFE2385-79FF-4515-8CB2-13899DB7F642}" srcId="{3DBC15C7-9BC5-433D-92A7-BCC39A2CC830}" destId="{97FA21E7-7771-4E04-8D9F-F4F5B3B6FA33}" srcOrd="2" destOrd="0" parTransId="{3EBF3E6B-F920-4581-AC2A-B22346152372}" sibTransId="{24E16212-940C-4986-A773-5D075C8ACF89}"/>
    <dgm:cxn modelId="{F7C02C0A-3E3B-4F0C-892F-91D7C0DDF562}" type="presOf" srcId="{97FA21E7-7771-4E04-8D9F-F4F5B3B6FA33}" destId="{832780EF-C73C-48EC-9563-5BCB8F980656}" srcOrd="0" destOrd="0" presId="urn:microsoft.com/office/officeart/2005/8/layout/default#19"/>
    <dgm:cxn modelId="{2E122519-B171-4162-9E30-10F28661A752}" type="presOf" srcId="{DCB8F5F7-925A-4934-B59A-8CC28898EB0B}" destId="{73F17E0B-8641-4987-AED7-4EAF106CB3C4}" srcOrd="0" destOrd="0" presId="urn:microsoft.com/office/officeart/2005/8/layout/default#19"/>
    <dgm:cxn modelId="{26A890FC-D126-49B0-A6D3-D96A47715B2B}" srcId="{3DBC15C7-9BC5-433D-92A7-BCC39A2CC830}" destId="{95672C95-7602-447F-9D67-3687845ADD31}" srcOrd="3" destOrd="0" parTransId="{573C9781-6970-4458-8623-4908A95A221B}" sibTransId="{551AFFB0-81FD-4D1A-BAE9-19DE9962C3A9}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435FAC90-D870-4835-B4FC-EF767FDAC17E}" type="presParOf" srcId="{0283AAF8-8E6B-4228-934C-18F9A9076AC0}" destId="{32F42BA3-4597-4401-9B45-FD685790E1E7}" srcOrd="2" destOrd="0" presId="urn:microsoft.com/office/officeart/2005/8/layout/default#19"/>
    <dgm:cxn modelId="{49CABBF1-6EE9-4B8E-A680-74BE948BEB02}" type="presParOf" srcId="{0283AAF8-8E6B-4228-934C-18F9A9076AC0}" destId="{17421596-D9CD-4B79-BB58-4768C0AB9D73}" srcOrd="3" destOrd="0" presId="urn:microsoft.com/office/officeart/2005/8/layout/default#19"/>
    <dgm:cxn modelId="{550ABB5E-11BC-4608-A444-22E2602FCE69}" type="presParOf" srcId="{0283AAF8-8E6B-4228-934C-18F9A9076AC0}" destId="{832780EF-C73C-48EC-9563-5BCB8F980656}" srcOrd="4" destOrd="0" presId="urn:microsoft.com/office/officeart/2005/8/layout/default#19"/>
    <dgm:cxn modelId="{C91F62BA-C99F-43B5-A686-200948C92801}" type="presParOf" srcId="{0283AAF8-8E6B-4228-934C-18F9A9076AC0}" destId="{8786022C-86A3-40C4-AFC2-22FF5A6C2D34}" srcOrd="5" destOrd="0" presId="urn:microsoft.com/office/officeart/2005/8/layout/default#19"/>
    <dgm:cxn modelId="{49CF4C1C-11A0-4F8B-B6AD-DC1F2CC1C617}" type="presParOf" srcId="{0283AAF8-8E6B-4228-934C-18F9A9076AC0}" destId="{EAA9DF85-AE95-4219-911D-84C87A3DFB38}" srcOrd="6" destOrd="0" presId="urn:microsoft.com/office/officeart/2005/8/layout/default#19"/>
    <dgm:cxn modelId="{752B9FEE-B208-4261-A419-BE6382D5B4C7}" type="presParOf" srcId="{0283AAF8-8E6B-4228-934C-18F9A9076AC0}" destId="{71325E14-4B0A-41A5-85E4-0A5877E414B4}" srcOrd="7" destOrd="0" presId="urn:microsoft.com/office/officeart/2005/8/layout/default#19"/>
    <dgm:cxn modelId="{F98E8672-12FA-4B14-B980-4F0A954BE219}" type="presParOf" srcId="{0283AAF8-8E6B-4228-934C-18F9A9076AC0}" destId="{73F17E0B-8641-4987-AED7-4EAF106CB3C4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6FB47-FA70-4F0E-9651-D80D7BF48FC7}" type="doc">
      <dgm:prSet loTypeId="urn:microsoft.com/office/officeart/2005/8/layout/default#4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639465A-7B52-42D4-955B-81C89A9F1D5B}">
      <dgm:prSet phldrT="[Text]"/>
      <dgm:spPr/>
      <dgm:t>
        <a:bodyPr/>
        <a:lstStyle/>
        <a:p>
          <a:r>
            <a:rPr lang="en-US" dirty="0" smtClean="0"/>
            <a:t>Laptops, tablets, and desktops</a:t>
          </a:r>
          <a:endParaRPr lang="en-US" dirty="0"/>
        </a:p>
      </dgm:t>
    </dgm:pt>
    <dgm:pt modelId="{32B23EC6-B87F-48AF-81C3-BD5A734459A6}" type="parTrans" cxnId="{2B20A23A-6523-4EA6-B7B4-A9A9B309B1EA}">
      <dgm:prSet/>
      <dgm:spPr/>
      <dgm:t>
        <a:bodyPr/>
        <a:lstStyle/>
        <a:p>
          <a:endParaRPr lang="en-US"/>
        </a:p>
      </dgm:t>
    </dgm:pt>
    <dgm:pt modelId="{BEC680BD-AE07-4474-84F1-B0848B9A036F}" type="sibTrans" cxnId="{2B20A23A-6523-4EA6-B7B4-A9A9B309B1EA}">
      <dgm:prSet/>
      <dgm:spPr/>
      <dgm:t>
        <a:bodyPr/>
        <a:lstStyle/>
        <a:p>
          <a:endParaRPr lang="en-US"/>
        </a:p>
      </dgm:t>
    </dgm:pt>
    <dgm:pt modelId="{55BCE287-0F0C-4B0F-825F-B870A0C493D0}">
      <dgm:prSet phldrT="[Text]"/>
      <dgm:spPr/>
      <dgm:t>
        <a:bodyPr/>
        <a:lstStyle/>
        <a:p>
          <a:r>
            <a:rPr lang="en-US" dirty="0" smtClean="0"/>
            <a:t>Servers and terminals</a:t>
          </a:r>
          <a:endParaRPr lang="en-US" dirty="0"/>
        </a:p>
      </dgm:t>
    </dgm:pt>
    <dgm:pt modelId="{E6E1F685-D318-40F5-A47C-348BDAEAFDB6}" type="parTrans" cxnId="{C31DE2A4-85E8-4154-B09A-BA6F7DB21785}">
      <dgm:prSet/>
      <dgm:spPr/>
      <dgm:t>
        <a:bodyPr/>
        <a:lstStyle/>
        <a:p>
          <a:endParaRPr lang="en-US"/>
        </a:p>
      </dgm:t>
    </dgm:pt>
    <dgm:pt modelId="{1EEFBFDA-0EF4-43E3-8E9B-7F382BE9785B}" type="sibTrans" cxnId="{C31DE2A4-85E8-4154-B09A-BA6F7DB21785}">
      <dgm:prSet/>
      <dgm:spPr/>
      <dgm:t>
        <a:bodyPr/>
        <a:lstStyle/>
        <a:p>
          <a:endParaRPr lang="en-US"/>
        </a:p>
      </dgm:t>
    </dgm:pt>
    <dgm:pt modelId="{61C7E455-7919-42E7-835E-367A94D058FB}">
      <dgm:prSet phldrT="[Text]"/>
      <dgm:spPr/>
      <dgm:t>
        <a:bodyPr/>
        <a:lstStyle/>
        <a:p>
          <a:r>
            <a:rPr lang="en-US" dirty="0" smtClean="0"/>
            <a:t>Smartphones, digital cameras, e-book readers, portable and digital media players and wearable devices</a:t>
          </a:r>
          <a:endParaRPr lang="en-US" dirty="0"/>
        </a:p>
      </dgm:t>
    </dgm:pt>
    <dgm:pt modelId="{6CA32CEB-B346-43DA-A53A-293DCB92EFDD}" type="parTrans" cxnId="{FB7A6984-E22D-460A-A167-2008169F8304}">
      <dgm:prSet/>
      <dgm:spPr/>
      <dgm:t>
        <a:bodyPr/>
        <a:lstStyle/>
        <a:p>
          <a:endParaRPr lang="en-US"/>
        </a:p>
      </dgm:t>
    </dgm:pt>
    <dgm:pt modelId="{269256E9-236F-4974-9A5D-86225849D403}" type="sibTrans" cxnId="{FB7A6984-E22D-460A-A167-2008169F8304}">
      <dgm:prSet/>
      <dgm:spPr/>
      <dgm:t>
        <a:bodyPr/>
        <a:lstStyle/>
        <a:p>
          <a:endParaRPr lang="en-US"/>
        </a:p>
      </dgm:t>
    </dgm:pt>
    <dgm:pt modelId="{3DF0B536-2C1E-4202-9DD7-2705FFA167AB}">
      <dgm:prSet phldrT="[Text]"/>
      <dgm:spPr/>
      <dgm:t>
        <a:bodyPr/>
        <a:lstStyle/>
        <a:p>
          <a:r>
            <a:rPr lang="en-US" dirty="0" smtClean="0"/>
            <a:t>Game devices</a:t>
          </a:r>
          <a:endParaRPr lang="en-US" dirty="0"/>
        </a:p>
      </dgm:t>
    </dgm:pt>
    <dgm:pt modelId="{B679C682-E05E-4678-A2E7-9F85396FA40E}" type="parTrans" cxnId="{806894A9-F596-4EA5-850E-AA5B33E8BC76}">
      <dgm:prSet/>
      <dgm:spPr/>
      <dgm:t>
        <a:bodyPr/>
        <a:lstStyle/>
        <a:p>
          <a:endParaRPr lang="en-US"/>
        </a:p>
      </dgm:t>
    </dgm:pt>
    <dgm:pt modelId="{BBFD24BA-1A45-45A5-8576-9E41F42CE226}" type="sibTrans" cxnId="{806894A9-F596-4EA5-850E-AA5B33E8BC76}">
      <dgm:prSet/>
      <dgm:spPr/>
      <dgm:t>
        <a:bodyPr/>
        <a:lstStyle/>
        <a:p>
          <a:endParaRPr lang="en-US"/>
        </a:p>
      </dgm:t>
    </dgm:pt>
    <dgm:pt modelId="{CD319DB3-0987-4374-A4E4-E692DE1B60D3}">
      <dgm:prSet phldrT="[Text]"/>
      <dgm:spPr/>
      <dgm:t>
        <a:bodyPr/>
        <a:lstStyle/>
        <a:p>
          <a:r>
            <a:rPr lang="en-US" dirty="0" smtClean="0"/>
            <a:t>Embedded computers</a:t>
          </a:r>
          <a:endParaRPr lang="en-US" dirty="0"/>
        </a:p>
      </dgm:t>
    </dgm:pt>
    <dgm:pt modelId="{9CC11202-5B1A-4884-85BB-E0498E0342C7}" type="parTrans" cxnId="{5AA0C3AF-F8D9-4DB0-B035-AF0117D0DF10}">
      <dgm:prSet/>
      <dgm:spPr/>
      <dgm:t>
        <a:bodyPr/>
        <a:lstStyle/>
        <a:p>
          <a:endParaRPr lang="en-US"/>
        </a:p>
      </dgm:t>
    </dgm:pt>
    <dgm:pt modelId="{2DAF9863-098F-490A-9EEA-D2962E01E105}" type="sibTrans" cxnId="{5AA0C3AF-F8D9-4DB0-B035-AF0117D0DF10}">
      <dgm:prSet/>
      <dgm:spPr/>
      <dgm:t>
        <a:bodyPr/>
        <a:lstStyle/>
        <a:p>
          <a:endParaRPr lang="en-US"/>
        </a:p>
      </dgm:t>
    </dgm:pt>
    <dgm:pt modelId="{79254699-9DD9-49A6-A181-01AD9C5E73C2}" type="pres">
      <dgm:prSet presAssocID="{F226FB47-FA70-4F0E-9651-D80D7BF4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4ADCCA-DFF3-4C55-B6D7-FCBDAD2C68D5}" type="pres">
      <dgm:prSet presAssocID="{2639465A-7B52-42D4-955B-81C89A9F1D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66513-FE49-4623-9C66-2F5DFA7BA3A0}" type="pres">
      <dgm:prSet presAssocID="{BEC680BD-AE07-4474-84F1-B0848B9A036F}" presName="sibTrans" presStyleCnt="0"/>
      <dgm:spPr/>
    </dgm:pt>
    <dgm:pt modelId="{F58361D3-6434-4DBE-8A1D-082E77900D50}" type="pres">
      <dgm:prSet presAssocID="{55BCE287-0F0C-4B0F-825F-B870A0C493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8641-E385-44BF-B275-4666E46CB36B}" type="pres">
      <dgm:prSet presAssocID="{1EEFBFDA-0EF4-43E3-8E9B-7F382BE9785B}" presName="sibTrans" presStyleCnt="0"/>
      <dgm:spPr/>
    </dgm:pt>
    <dgm:pt modelId="{DA15A436-7FA3-4B98-A333-4C65D822B29A}" type="pres">
      <dgm:prSet presAssocID="{61C7E455-7919-42E7-835E-367A94D058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A12A1-F4BA-462D-9F00-91EC1E1AB705}" type="pres">
      <dgm:prSet presAssocID="{269256E9-236F-4974-9A5D-86225849D403}" presName="sibTrans" presStyleCnt="0"/>
      <dgm:spPr/>
    </dgm:pt>
    <dgm:pt modelId="{44862D64-CFEE-441C-AB41-C0EDF223F8B2}" type="pres">
      <dgm:prSet presAssocID="{3DF0B536-2C1E-4202-9DD7-2705FFA167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24C53-34D6-4741-8743-25D88908D359}" type="pres">
      <dgm:prSet presAssocID="{BBFD24BA-1A45-45A5-8576-9E41F42CE226}" presName="sibTrans" presStyleCnt="0"/>
      <dgm:spPr/>
    </dgm:pt>
    <dgm:pt modelId="{14FB7876-34D2-4C19-B69B-1420F40D32C6}" type="pres">
      <dgm:prSet presAssocID="{CD319DB3-0987-4374-A4E4-E692DE1B60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0F862-2633-4333-97D8-E01116F63C7A}" type="presOf" srcId="{61C7E455-7919-42E7-835E-367A94D058FB}" destId="{DA15A436-7FA3-4B98-A333-4C65D822B29A}" srcOrd="0" destOrd="0" presId="urn:microsoft.com/office/officeart/2005/8/layout/default#4"/>
    <dgm:cxn modelId="{C31DE2A4-85E8-4154-B09A-BA6F7DB21785}" srcId="{F226FB47-FA70-4F0E-9651-D80D7BF48FC7}" destId="{55BCE287-0F0C-4B0F-825F-B870A0C493D0}" srcOrd="1" destOrd="0" parTransId="{E6E1F685-D318-40F5-A47C-348BDAEAFDB6}" sibTransId="{1EEFBFDA-0EF4-43E3-8E9B-7F382BE9785B}"/>
    <dgm:cxn modelId="{806894A9-F596-4EA5-850E-AA5B33E8BC76}" srcId="{F226FB47-FA70-4F0E-9651-D80D7BF48FC7}" destId="{3DF0B536-2C1E-4202-9DD7-2705FFA167AB}" srcOrd="3" destOrd="0" parTransId="{B679C682-E05E-4678-A2E7-9F85396FA40E}" sibTransId="{BBFD24BA-1A45-45A5-8576-9E41F42CE226}"/>
    <dgm:cxn modelId="{F9ECFCDB-56C1-4491-AAC5-CBF7035E97BC}" type="presOf" srcId="{2639465A-7B52-42D4-955B-81C89A9F1D5B}" destId="{774ADCCA-DFF3-4C55-B6D7-FCBDAD2C68D5}" srcOrd="0" destOrd="0" presId="urn:microsoft.com/office/officeart/2005/8/layout/default#4"/>
    <dgm:cxn modelId="{2B20A23A-6523-4EA6-B7B4-A9A9B309B1EA}" srcId="{F226FB47-FA70-4F0E-9651-D80D7BF48FC7}" destId="{2639465A-7B52-42D4-955B-81C89A9F1D5B}" srcOrd="0" destOrd="0" parTransId="{32B23EC6-B87F-48AF-81C3-BD5A734459A6}" sibTransId="{BEC680BD-AE07-4474-84F1-B0848B9A036F}"/>
    <dgm:cxn modelId="{20CCFDB0-8F87-4745-8D2B-103370F8F402}" type="presOf" srcId="{CD319DB3-0987-4374-A4E4-E692DE1B60D3}" destId="{14FB7876-34D2-4C19-B69B-1420F40D32C6}" srcOrd="0" destOrd="0" presId="urn:microsoft.com/office/officeart/2005/8/layout/default#4"/>
    <dgm:cxn modelId="{64F3461D-9660-4F47-B856-71DB7DDFDE7F}" type="presOf" srcId="{F226FB47-FA70-4F0E-9651-D80D7BF48FC7}" destId="{79254699-9DD9-49A6-A181-01AD9C5E73C2}" srcOrd="0" destOrd="0" presId="urn:microsoft.com/office/officeart/2005/8/layout/default#4"/>
    <dgm:cxn modelId="{5AA0C3AF-F8D9-4DB0-B035-AF0117D0DF10}" srcId="{F226FB47-FA70-4F0E-9651-D80D7BF48FC7}" destId="{CD319DB3-0987-4374-A4E4-E692DE1B60D3}" srcOrd="4" destOrd="0" parTransId="{9CC11202-5B1A-4884-85BB-E0498E0342C7}" sibTransId="{2DAF9863-098F-490A-9EEA-D2962E01E105}"/>
    <dgm:cxn modelId="{AD332D55-E2F3-436A-AAC6-9CC67A6D9A14}" type="presOf" srcId="{3DF0B536-2C1E-4202-9DD7-2705FFA167AB}" destId="{44862D64-CFEE-441C-AB41-C0EDF223F8B2}" srcOrd="0" destOrd="0" presId="urn:microsoft.com/office/officeart/2005/8/layout/default#4"/>
    <dgm:cxn modelId="{C873F6E6-87FB-41F9-A449-F6B86CE0AB5A}" type="presOf" srcId="{55BCE287-0F0C-4B0F-825F-B870A0C493D0}" destId="{F58361D3-6434-4DBE-8A1D-082E77900D50}" srcOrd="0" destOrd="0" presId="urn:microsoft.com/office/officeart/2005/8/layout/default#4"/>
    <dgm:cxn modelId="{FB7A6984-E22D-460A-A167-2008169F8304}" srcId="{F226FB47-FA70-4F0E-9651-D80D7BF48FC7}" destId="{61C7E455-7919-42E7-835E-367A94D058FB}" srcOrd="2" destOrd="0" parTransId="{6CA32CEB-B346-43DA-A53A-293DCB92EFDD}" sibTransId="{269256E9-236F-4974-9A5D-86225849D403}"/>
    <dgm:cxn modelId="{ED2F081B-0784-4754-A952-44C13162AA83}" type="presParOf" srcId="{79254699-9DD9-49A6-A181-01AD9C5E73C2}" destId="{774ADCCA-DFF3-4C55-B6D7-FCBDAD2C68D5}" srcOrd="0" destOrd="0" presId="urn:microsoft.com/office/officeart/2005/8/layout/default#4"/>
    <dgm:cxn modelId="{9E6BECC0-FBC5-427D-8629-9795458B0778}" type="presParOf" srcId="{79254699-9DD9-49A6-A181-01AD9C5E73C2}" destId="{E0966513-FE49-4623-9C66-2F5DFA7BA3A0}" srcOrd="1" destOrd="0" presId="urn:microsoft.com/office/officeart/2005/8/layout/default#4"/>
    <dgm:cxn modelId="{3CE9BF9D-B55F-4535-810F-E76794013B54}" type="presParOf" srcId="{79254699-9DD9-49A6-A181-01AD9C5E73C2}" destId="{F58361D3-6434-4DBE-8A1D-082E77900D50}" srcOrd="2" destOrd="0" presId="urn:microsoft.com/office/officeart/2005/8/layout/default#4"/>
    <dgm:cxn modelId="{660B6EC9-832C-42DF-8830-2DDDDCD2366B}" type="presParOf" srcId="{79254699-9DD9-49A6-A181-01AD9C5E73C2}" destId="{6FD78641-E385-44BF-B275-4666E46CB36B}" srcOrd="3" destOrd="0" presId="urn:microsoft.com/office/officeart/2005/8/layout/default#4"/>
    <dgm:cxn modelId="{05E2AB18-AC59-4912-916E-022D267D9630}" type="presParOf" srcId="{79254699-9DD9-49A6-A181-01AD9C5E73C2}" destId="{DA15A436-7FA3-4B98-A333-4C65D822B29A}" srcOrd="4" destOrd="0" presId="urn:microsoft.com/office/officeart/2005/8/layout/default#4"/>
    <dgm:cxn modelId="{28FB07F5-0C1E-4E76-BA0D-F55BEF677C00}" type="presParOf" srcId="{79254699-9DD9-49A6-A181-01AD9C5E73C2}" destId="{617A12A1-F4BA-462D-9F00-91EC1E1AB705}" srcOrd="5" destOrd="0" presId="urn:microsoft.com/office/officeart/2005/8/layout/default#4"/>
    <dgm:cxn modelId="{75ECEB7B-234A-4DA3-934B-8F94DE5B3880}" type="presParOf" srcId="{79254699-9DD9-49A6-A181-01AD9C5E73C2}" destId="{44862D64-CFEE-441C-AB41-C0EDF223F8B2}" srcOrd="6" destOrd="0" presId="urn:microsoft.com/office/officeart/2005/8/layout/default#4"/>
    <dgm:cxn modelId="{976EDA59-5D90-4F95-AEA1-56CBA878E2A1}" type="presParOf" srcId="{79254699-9DD9-49A6-A181-01AD9C5E73C2}" destId="{04224C53-34D6-4741-8743-25D88908D359}" srcOrd="7" destOrd="0" presId="urn:microsoft.com/office/officeart/2005/8/layout/default#4"/>
    <dgm:cxn modelId="{75C7C715-DA9C-4E21-9A62-DC87EB1B942B}" type="presParOf" srcId="{79254699-9DD9-49A6-A181-01AD9C5E73C2}" destId="{14FB7876-34D2-4C19-B69B-1420F40D32C6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FC10C1-A3F9-499B-952F-FEE85DD12817}" type="doc">
      <dgm:prSet loTypeId="urn:microsoft.com/office/officeart/2005/8/layout/h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70714A-33FB-41F8-A71C-F26530F8EF22}">
      <dgm:prSet phldrT="[Text]"/>
      <dgm:spPr/>
      <dgm:t>
        <a:bodyPr/>
        <a:lstStyle/>
        <a:p>
          <a:r>
            <a:rPr lang="en-US" dirty="0" smtClean="0"/>
            <a:t>Short Message Service (SMS)</a:t>
          </a:r>
          <a:endParaRPr lang="en-US" dirty="0"/>
        </a:p>
      </dgm:t>
    </dgm:pt>
    <dgm:pt modelId="{4F2D97D4-F9DE-4426-A288-134E56B8A0F8}" type="parTrans" cxnId="{6CEE842D-C92A-4582-A259-05024B0DE3D3}">
      <dgm:prSet/>
      <dgm:spPr/>
      <dgm:t>
        <a:bodyPr/>
        <a:lstStyle/>
        <a:p>
          <a:endParaRPr lang="en-US"/>
        </a:p>
      </dgm:t>
    </dgm:pt>
    <dgm:pt modelId="{CC551D92-11F9-454F-BB38-9FEB68D7F602}" type="sibTrans" cxnId="{6CEE842D-C92A-4582-A259-05024B0DE3D3}">
      <dgm:prSet/>
      <dgm:spPr/>
      <dgm:t>
        <a:bodyPr/>
        <a:lstStyle/>
        <a:p>
          <a:endParaRPr lang="en-US"/>
        </a:p>
      </dgm:t>
    </dgm:pt>
    <dgm:pt modelId="{27FEA14A-A9FC-4ECE-B306-659830748A62}">
      <dgm:prSet phldrT="[Text]"/>
      <dgm:spPr/>
      <dgm:t>
        <a:bodyPr/>
        <a:lstStyle/>
        <a:p>
          <a:r>
            <a:rPr lang="en-US" dirty="0" smtClean="0"/>
            <a:t>Mobile to mobile</a:t>
          </a:r>
          <a:endParaRPr lang="en-US" dirty="0"/>
        </a:p>
      </dgm:t>
    </dgm:pt>
    <dgm:pt modelId="{0CA4D815-A321-4C4A-96A5-BB66BA03FD8E}" type="parTrans" cxnId="{F0EE393F-3DDE-4E5A-9B91-32FEFCD865F6}">
      <dgm:prSet/>
      <dgm:spPr/>
      <dgm:t>
        <a:bodyPr/>
        <a:lstStyle/>
        <a:p>
          <a:endParaRPr lang="en-US"/>
        </a:p>
      </dgm:t>
    </dgm:pt>
    <dgm:pt modelId="{D12163B0-43BD-47EE-BE18-7F2475E93C72}" type="sibTrans" cxnId="{F0EE393F-3DDE-4E5A-9B91-32FEFCD865F6}">
      <dgm:prSet/>
      <dgm:spPr/>
      <dgm:t>
        <a:bodyPr/>
        <a:lstStyle/>
        <a:p>
          <a:endParaRPr lang="en-US"/>
        </a:p>
      </dgm:t>
    </dgm:pt>
    <dgm:pt modelId="{80778A86-5309-43E6-A648-0691E00A1069}">
      <dgm:prSet phldrT="[Text]"/>
      <dgm:spPr/>
      <dgm:t>
        <a:bodyPr/>
        <a:lstStyle/>
        <a:p>
          <a:r>
            <a:rPr lang="en-US" dirty="0" smtClean="0"/>
            <a:t>Multimedia Message Service (MMS)</a:t>
          </a:r>
          <a:endParaRPr lang="en-US" dirty="0"/>
        </a:p>
      </dgm:t>
    </dgm:pt>
    <dgm:pt modelId="{A082F67E-7503-4E13-8247-00DE43D676CB}" type="parTrans" cxnId="{42B47412-5F64-42E8-A363-9C4B10E5D32B}">
      <dgm:prSet/>
      <dgm:spPr/>
      <dgm:t>
        <a:bodyPr/>
        <a:lstStyle/>
        <a:p>
          <a:endParaRPr lang="en-US"/>
        </a:p>
      </dgm:t>
    </dgm:pt>
    <dgm:pt modelId="{7A52B103-21B4-4FA5-9996-3F5D366416BE}" type="sibTrans" cxnId="{42B47412-5F64-42E8-A363-9C4B10E5D32B}">
      <dgm:prSet/>
      <dgm:spPr/>
      <dgm:t>
        <a:bodyPr/>
        <a:lstStyle/>
        <a:p>
          <a:endParaRPr lang="en-US"/>
        </a:p>
      </dgm:t>
    </dgm:pt>
    <dgm:pt modelId="{14C87B22-F778-4552-B52E-69E35A8281B2}">
      <dgm:prSet phldrT="[Text]"/>
      <dgm:spPr/>
      <dgm:t>
        <a:bodyPr/>
        <a:lstStyle/>
        <a:p>
          <a:r>
            <a:rPr lang="en-US" dirty="0" smtClean="0"/>
            <a:t>Mobile to mobile</a:t>
          </a:r>
          <a:endParaRPr lang="en-US" dirty="0"/>
        </a:p>
      </dgm:t>
    </dgm:pt>
    <dgm:pt modelId="{FAAD5BCC-9102-42F6-8B4F-0064C9A6F67E}" type="parTrans" cxnId="{4E63CF21-8E2A-4398-B98D-570A7B7BC44A}">
      <dgm:prSet/>
      <dgm:spPr/>
      <dgm:t>
        <a:bodyPr/>
        <a:lstStyle/>
        <a:p>
          <a:endParaRPr lang="en-US"/>
        </a:p>
      </dgm:t>
    </dgm:pt>
    <dgm:pt modelId="{6D43D0CC-5394-4FA3-9245-B1B387E0E3F7}" type="sibTrans" cxnId="{4E63CF21-8E2A-4398-B98D-570A7B7BC44A}">
      <dgm:prSet/>
      <dgm:spPr/>
      <dgm:t>
        <a:bodyPr/>
        <a:lstStyle/>
        <a:p>
          <a:endParaRPr lang="en-US"/>
        </a:p>
      </dgm:t>
    </dgm:pt>
    <dgm:pt modelId="{C60F9F7C-D6C3-4404-978E-2AAB856B80A2}">
      <dgm:prSet phldrT="[Text]"/>
      <dgm:spPr/>
      <dgm:t>
        <a:bodyPr/>
        <a:lstStyle/>
        <a:p>
          <a:r>
            <a:rPr lang="en-US" dirty="0" smtClean="0"/>
            <a:t>Mobile to email</a:t>
          </a:r>
          <a:endParaRPr lang="en-US" dirty="0"/>
        </a:p>
      </dgm:t>
    </dgm:pt>
    <dgm:pt modelId="{F3DD0D98-C894-42C8-9C8D-97EDB7D2C91B}" type="parTrans" cxnId="{45F77DB3-B4BD-426F-A028-692B845AA867}">
      <dgm:prSet/>
      <dgm:spPr/>
      <dgm:t>
        <a:bodyPr/>
        <a:lstStyle/>
        <a:p>
          <a:endParaRPr lang="en-US"/>
        </a:p>
      </dgm:t>
    </dgm:pt>
    <dgm:pt modelId="{0E407732-DC92-4BE3-9DE8-8315E1B75154}" type="sibTrans" cxnId="{45F77DB3-B4BD-426F-A028-692B845AA867}">
      <dgm:prSet/>
      <dgm:spPr/>
      <dgm:t>
        <a:bodyPr/>
        <a:lstStyle/>
        <a:p>
          <a:endParaRPr lang="en-US"/>
        </a:p>
      </dgm:t>
    </dgm:pt>
    <dgm:pt modelId="{F8A414B9-F759-46EA-B2A2-4E46E8365B05}">
      <dgm:prSet phldrT="[Text]"/>
      <dgm:spPr/>
      <dgm:t>
        <a:bodyPr/>
        <a:lstStyle/>
        <a:p>
          <a:r>
            <a:rPr lang="en-US" dirty="0" smtClean="0"/>
            <a:t>Mobile to provider</a:t>
          </a:r>
          <a:endParaRPr lang="en-US" dirty="0"/>
        </a:p>
      </dgm:t>
    </dgm:pt>
    <dgm:pt modelId="{DE1E45E4-55F7-42BA-A873-DA83668263DE}" type="parTrans" cxnId="{6B5AB421-CFD8-45E8-A169-6BAF2D6E1CEB}">
      <dgm:prSet/>
      <dgm:spPr/>
      <dgm:t>
        <a:bodyPr/>
        <a:lstStyle/>
        <a:p>
          <a:endParaRPr lang="en-US"/>
        </a:p>
      </dgm:t>
    </dgm:pt>
    <dgm:pt modelId="{7A434607-06D9-495A-A78A-A632C62E6D1F}" type="sibTrans" cxnId="{6B5AB421-CFD8-45E8-A169-6BAF2D6E1CEB}">
      <dgm:prSet/>
      <dgm:spPr/>
      <dgm:t>
        <a:bodyPr/>
        <a:lstStyle/>
        <a:p>
          <a:endParaRPr lang="en-US"/>
        </a:p>
      </dgm:t>
    </dgm:pt>
    <dgm:pt modelId="{14C483B9-E0ED-4050-AB33-63F8D6AC6E87}">
      <dgm:prSet phldrT="[Text]"/>
      <dgm:spPr/>
      <dgm:t>
        <a:bodyPr/>
        <a:lstStyle/>
        <a:p>
          <a:r>
            <a:rPr lang="en-US" dirty="0" smtClean="0"/>
            <a:t>Web to mobile</a:t>
          </a:r>
          <a:endParaRPr lang="en-US" dirty="0"/>
        </a:p>
      </dgm:t>
    </dgm:pt>
    <dgm:pt modelId="{3EF9F542-31CE-4D3E-BE66-42AD28F1F464}" type="parTrans" cxnId="{87552767-FA27-47F0-8074-29DDE9B78958}">
      <dgm:prSet/>
      <dgm:spPr/>
      <dgm:t>
        <a:bodyPr/>
        <a:lstStyle/>
        <a:p>
          <a:endParaRPr lang="en-US"/>
        </a:p>
      </dgm:t>
    </dgm:pt>
    <dgm:pt modelId="{E42B3375-8B4F-4C48-8B74-B51F4ADEDFBC}" type="sibTrans" cxnId="{87552767-FA27-47F0-8074-29DDE9B78958}">
      <dgm:prSet/>
      <dgm:spPr/>
      <dgm:t>
        <a:bodyPr/>
        <a:lstStyle/>
        <a:p>
          <a:endParaRPr lang="en-US"/>
        </a:p>
      </dgm:t>
    </dgm:pt>
    <dgm:pt modelId="{577B7657-7BFC-461A-8862-BA4AB646424F}">
      <dgm:prSet phldrT="[Text]"/>
      <dgm:spPr/>
      <dgm:t>
        <a:bodyPr/>
        <a:lstStyle/>
        <a:p>
          <a:r>
            <a:rPr lang="en-US" dirty="0" smtClean="0"/>
            <a:t>Mobile to email</a:t>
          </a:r>
          <a:endParaRPr lang="en-US" dirty="0"/>
        </a:p>
      </dgm:t>
    </dgm:pt>
    <dgm:pt modelId="{8301A78B-1271-4BE0-AD18-0EA2A743A49A}" type="parTrans" cxnId="{A29A3AD8-8344-479D-A979-7E08658E87F8}">
      <dgm:prSet/>
      <dgm:spPr/>
      <dgm:t>
        <a:bodyPr/>
        <a:lstStyle/>
        <a:p>
          <a:endParaRPr lang="en-US"/>
        </a:p>
      </dgm:t>
    </dgm:pt>
    <dgm:pt modelId="{79E51E4A-C5BD-4821-AE00-3E6A2A03E2A4}" type="sibTrans" cxnId="{A29A3AD8-8344-479D-A979-7E08658E87F8}">
      <dgm:prSet/>
      <dgm:spPr/>
      <dgm:t>
        <a:bodyPr/>
        <a:lstStyle/>
        <a:p>
          <a:endParaRPr lang="en-US"/>
        </a:p>
      </dgm:t>
    </dgm:pt>
    <dgm:pt modelId="{68C47C80-8A56-4FAA-9D04-8A981F06389B}" type="pres">
      <dgm:prSet presAssocID="{23FC10C1-A3F9-499B-952F-FEE85DD128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0C2A8-F544-4A75-B178-EEC9BD8067F1}" type="pres">
      <dgm:prSet presAssocID="{EB70714A-33FB-41F8-A71C-F26530F8EF22}" presName="composite" presStyleCnt="0"/>
      <dgm:spPr/>
    </dgm:pt>
    <dgm:pt modelId="{B994A2E1-D0EB-4E9B-B73A-F705F819CB66}" type="pres">
      <dgm:prSet presAssocID="{EB70714A-33FB-41F8-A71C-F26530F8EF2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422D9-3AE3-460D-A70A-14A07F2AC975}" type="pres">
      <dgm:prSet presAssocID="{EB70714A-33FB-41F8-A71C-F26530F8EF2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CFFFF-7F62-4160-854F-5B0D6B83A701}" type="pres">
      <dgm:prSet presAssocID="{CC551D92-11F9-454F-BB38-9FEB68D7F602}" presName="space" presStyleCnt="0"/>
      <dgm:spPr/>
    </dgm:pt>
    <dgm:pt modelId="{87543CB6-54BF-41BF-8097-9B211ECD415A}" type="pres">
      <dgm:prSet presAssocID="{80778A86-5309-43E6-A648-0691E00A1069}" presName="composite" presStyleCnt="0"/>
      <dgm:spPr/>
    </dgm:pt>
    <dgm:pt modelId="{C7825776-642F-4A37-B694-04522B382DCD}" type="pres">
      <dgm:prSet presAssocID="{80778A86-5309-43E6-A648-0691E00A10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4FC61-272C-49DF-9402-966A767BB538}" type="pres">
      <dgm:prSet presAssocID="{80778A86-5309-43E6-A648-0691E00A10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0012D-459B-4261-B41C-CB11F700D4C4}" type="presOf" srcId="{F8A414B9-F759-46EA-B2A2-4E46E8365B05}" destId="{FA2422D9-3AE3-460D-A70A-14A07F2AC975}" srcOrd="0" destOrd="2" presId="urn:microsoft.com/office/officeart/2005/8/layout/hList1"/>
    <dgm:cxn modelId="{782F667A-930B-4F81-9D3B-4DF01A92D487}" type="presOf" srcId="{EB70714A-33FB-41F8-A71C-F26530F8EF22}" destId="{B994A2E1-D0EB-4E9B-B73A-F705F819CB66}" srcOrd="0" destOrd="0" presId="urn:microsoft.com/office/officeart/2005/8/layout/hList1"/>
    <dgm:cxn modelId="{F0EE393F-3DDE-4E5A-9B91-32FEFCD865F6}" srcId="{EB70714A-33FB-41F8-A71C-F26530F8EF22}" destId="{27FEA14A-A9FC-4ECE-B306-659830748A62}" srcOrd="0" destOrd="0" parTransId="{0CA4D815-A321-4C4A-96A5-BB66BA03FD8E}" sibTransId="{D12163B0-43BD-47EE-BE18-7F2475E93C72}"/>
    <dgm:cxn modelId="{87552767-FA27-47F0-8074-29DDE9B78958}" srcId="{EB70714A-33FB-41F8-A71C-F26530F8EF22}" destId="{14C483B9-E0ED-4050-AB33-63F8D6AC6E87}" srcOrd="3" destOrd="0" parTransId="{3EF9F542-31CE-4D3E-BE66-42AD28F1F464}" sibTransId="{E42B3375-8B4F-4C48-8B74-B51F4ADEDFBC}"/>
    <dgm:cxn modelId="{45F77DB3-B4BD-426F-A028-692B845AA867}" srcId="{EB70714A-33FB-41F8-A71C-F26530F8EF22}" destId="{C60F9F7C-D6C3-4404-978E-2AAB856B80A2}" srcOrd="1" destOrd="0" parTransId="{F3DD0D98-C894-42C8-9C8D-97EDB7D2C91B}" sibTransId="{0E407732-DC92-4BE3-9DE8-8315E1B75154}"/>
    <dgm:cxn modelId="{F9EF7888-8538-4991-86E5-53FFD58FD165}" type="presOf" srcId="{14C87B22-F778-4552-B52E-69E35A8281B2}" destId="{66E4FC61-272C-49DF-9402-966A767BB538}" srcOrd="0" destOrd="0" presId="urn:microsoft.com/office/officeart/2005/8/layout/hList1"/>
    <dgm:cxn modelId="{42B47412-5F64-42E8-A363-9C4B10E5D32B}" srcId="{23FC10C1-A3F9-499B-952F-FEE85DD12817}" destId="{80778A86-5309-43E6-A648-0691E00A1069}" srcOrd="1" destOrd="0" parTransId="{A082F67E-7503-4E13-8247-00DE43D676CB}" sibTransId="{7A52B103-21B4-4FA5-9996-3F5D366416BE}"/>
    <dgm:cxn modelId="{A29A3AD8-8344-479D-A979-7E08658E87F8}" srcId="{80778A86-5309-43E6-A648-0691E00A1069}" destId="{577B7657-7BFC-461A-8862-BA4AB646424F}" srcOrd="1" destOrd="0" parTransId="{8301A78B-1271-4BE0-AD18-0EA2A743A49A}" sibTransId="{79E51E4A-C5BD-4821-AE00-3E6A2A03E2A4}"/>
    <dgm:cxn modelId="{80453A21-44E6-4ED6-B7E3-F19C65127382}" type="presOf" srcId="{577B7657-7BFC-461A-8862-BA4AB646424F}" destId="{66E4FC61-272C-49DF-9402-966A767BB538}" srcOrd="0" destOrd="1" presId="urn:microsoft.com/office/officeart/2005/8/layout/hList1"/>
    <dgm:cxn modelId="{204CB356-C2C9-4028-A67A-4C0C757ED49F}" type="presOf" srcId="{80778A86-5309-43E6-A648-0691E00A1069}" destId="{C7825776-642F-4A37-B694-04522B382DCD}" srcOrd="0" destOrd="0" presId="urn:microsoft.com/office/officeart/2005/8/layout/hList1"/>
    <dgm:cxn modelId="{D845123E-4A78-48E5-AF2B-6B483869C66A}" type="presOf" srcId="{23FC10C1-A3F9-499B-952F-FEE85DD12817}" destId="{68C47C80-8A56-4FAA-9D04-8A981F06389B}" srcOrd="0" destOrd="0" presId="urn:microsoft.com/office/officeart/2005/8/layout/hList1"/>
    <dgm:cxn modelId="{4E63CF21-8E2A-4398-B98D-570A7B7BC44A}" srcId="{80778A86-5309-43E6-A648-0691E00A1069}" destId="{14C87B22-F778-4552-B52E-69E35A8281B2}" srcOrd="0" destOrd="0" parTransId="{FAAD5BCC-9102-42F6-8B4F-0064C9A6F67E}" sibTransId="{6D43D0CC-5394-4FA3-9245-B1B387E0E3F7}"/>
    <dgm:cxn modelId="{6B5AB421-CFD8-45E8-A169-6BAF2D6E1CEB}" srcId="{EB70714A-33FB-41F8-A71C-F26530F8EF22}" destId="{F8A414B9-F759-46EA-B2A2-4E46E8365B05}" srcOrd="2" destOrd="0" parTransId="{DE1E45E4-55F7-42BA-A873-DA83668263DE}" sibTransId="{7A434607-06D9-495A-A78A-A632C62E6D1F}"/>
    <dgm:cxn modelId="{E4001AED-DFA0-46A0-8F5B-F5441468B497}" type="presOf" srcId="{14C483B9-E0ED-4050-AB33-63F8D6AC6E87}" destId="{FA2422D9-3AE3-460D-A70A-14A07F2AC975}" srcOrd="0" destOrd="3" presId="urn:microsoft.com/office/officeart/2005/8/layout/hList1"/>
    <dgm:cxn modelId="{C7760533-2F69-4D73-9CC9-118A22F46850}" type="presOf" srcId="{C60F9F7C-D6C3-4404-978E-2AAB856B80A2}" destId="{FA2422D9-3AE3-460D-A70A-14A07F2AC975}" srcOrd="0" destOrd="1" presId="urn:microsoft.com/office/officeart/2005/8/layout/hList1"/>
    <dgm:cxn modelId="{6CEE842D-C92A-4582-A259-05024B0DE3D3}" srcId="{23FC10C1-A3F9-499B-952F-FEE85DD12817}" destId="{EB70714A-33FB-41F8-A71C-F26530F8EF22}" srcOrd="0" destOrd="0" parTransId="{4F2D97D4-F9DE-4426-A288-134E56B8A0F8}" sibTransId="{CC551D92-11F9-454F-BB38-9FEB68D7F602}"/>
    <dgm:cxn modelId="{0E0342E7-F72B-41AA-946B-DEA1CB08E1C2}" type="presOf" srcId="{27FEA14A-A9FC-4ECE-B306-659830748A62}" destId="{FA2422D9-3AE3-460D-A70A-14A07F2AC975}" srcOrd="0" destOrd="0" presId="urn:microsoft.com/office/officeart/2005/8/layout/hList1"/>
    <dgm:cxn modelId="{4D194852-F2B8-4F35-8C3C-D2403F61313D}" type="presParOf" srcId="{68C47C80-8A56-4FAA-9D04-8A981F06389B}" destId="{FFD0C2A8-F544-4A75-B178-EEC9BD8067F1}" srcOrd="0" destOrd="0" presId="urn:microsoft.com/office/officeart/2005/8/layout/hList1"/>
    <dgm:cxn modelId="{A9BDB71F-14C5-4477-96F5-B82CD0C20035}" type="presParOf" srcId="{FFD0C2A8-F544-4A75-B178-EEC9BD8067F1}" destId="{B994A2E1-D0EB-4E9B-B73A-F705F819CB66}" srcOrd="0" destOrd="0" presId="urn:microsoft.com/office/officeart/2005/8/layout/hList1"/>
    <dgm:cxn modelId="{3AA7FA6A-5C2A-452F-ACE0-0D20935E8BC7}" type="presParOf" srcId="{FFD0C2A8-F544-4A75-B178-EEC9BD8067F1}" destId="{FA2422D9-3AE3-460D-A70A-14A07F2AC975}" srcOrd="1" destOrd="0" presId="urn:microsoft.com/office/officeart/2005/8/layout/hList1"/>
    <dgm:cxn modelId="{38B5C6CA-80A8-4A2E-A95F-755DC605B117}" type="presParOf" srcId="{68C47C80-8A56-4FAA-9D04-8A981F06389B}" destId="{113CFFFF-7F62-4160-854F-5B0D6B83A701}" srcOrd="1" destOrd="0" presId="urn:microsoft.com/office/officeart/2005/8/layout/hList1"/>
    <dgm:cxn modelId="{B55AF859-7825-4E3B-851C-891B365033CD}" type="presParOf" srcId="{68C47C80-8A56-4FAA-9D04-8A981F06389B}" destId="{87543CB6-54BF-41BF-8097-9B211ECD415A}" srcOrd="2" destOrd="0" presId="urn:microsoft.com/office/officeart/2005/8/layout/hList1"/>
    <dgm:cxn modelId="{3C012DC7-5662-454A-ADAA-44EB251E47DF}" type="presParOf" srcId="{87543CB6-54BF-41BF-8097-9B211ECD415A}" destId="{C7825776-642F-4A37-B694-04522B382DCD}" srcOrd="0" destOrd="0" presId="urn:microsoft.com/office/officeart/2005/8/layout/hList1"/>
    <dgm:cxn modelId="{86046E2F-A57E-43A1-AF2C-1C5FB509360C}" type="presParOf" srcId="{87543CB6-54BF-41BF-8097-9B211ECD415A}" destId="{66E4FC61-272C-49DF-9402-966A767BB5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0E4294-A7ED-4D44-B6A9-FD1C15A5AFD6}" type="doc">
      <dgm:prSet loTypeId="urn:microsoft.com/office/officeart/2005/8/layout/default#5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4642E83-C36E-4074-8517-B97419BCD715}">
      <dgm:prSet phldrT="[Text]"/>
      <dgm:spPr/>
      <dgm:t>
        <a:bodyPr/>
        <a:lstStyle/>
        <a:p>
          <a:r>
            <a:rPr lang="en-US" dirty="0" smtClean="0"/>
            <a:t>Consumer electronics</a:t>
          </a:r>
          <a:endParaRPr lang="en-US" dirty="0"/>
        </a:p>
      </dgm:t>
    </dgm:pt>
    <dgm:pt modelId="{8614A378-824C-4356-8C84-D3756D5C183B}" type="parTrans" cxnId="{B89811E0-74AD-49D4-BBD4-309086867793}">
      <dgm:prSet/>
      <dgm:spPr/>
      <dgm:t>
        <a:bodyPr/>
        <a:lstStyle/>
        <a:p>
          <a:endParaRPr lang="en-US"/>
        </a:p>
      </dgm:t>
    </dgm:pt>
    <dgm:pt modelId="{2F12F438-ACA1-435F-A8E8-AD34F51E42F5}" type="sibTrans" cxnId="{B89811E0-74AD-49D4-BBD4-309086867793}">
      <dgm:prSet/>
      <dgm:spPr/>
      <dgm:t>
        <a:bodyPr/>
        <a:lstStyle/>
        <a:p>
          <a:endParaRPr lang="en-US"/>
        </a:p>
      </dgm:t>
    </dgm:pt>
    <dgm:pt modelId="{E83C3E4A-1D70-4E0B-9803-28F8B4A758C9}">
      <dgm:prSet phldrT="[Text]"/>
      <dgm:spPr/>
      <dgm:t>
        <a:bodyPr/>
        <a:lstStyle/>
        <a:p>
          <a:r>
            <a:rPr lang="en-US" dirty="0" smtClean="0"/>
            <a:t>Home automation devices</a:t>
          </a:r>
          <a:endParaRPr lang="en-US" dirty="0"/>
        </a:p>
      </dgm:t>
    </dgm:pt>
    <dgm:pt modelId="{4C55AC72-EA5A-466A-812D-35EA365108A9}" type="parTrans" cxnId="{DF8FBFF7-4FE6-4BDD-A1DC-7E70095610F2}">
      <dgm:prSet/>
      <dgm:spPr/>
      <dgm:t>
        <a:bodyPr/>
        <a:lstStyle/>
        <a:p>
          <a:endParaRPr lang="en-US"/>
        </a:p>
      </dgm:t>
    </dgm:pt>
    <dgm:pt modelId="{5218742F-E633-4910-B5F2-D217CA0E2609}" type="sibTrans" cxnId="{DF8FBFF7-4FE6-4BDD-A1DC-7E70095610F2}">
      <dgm:prSet/>
      <dgm:spPr/>
      <dgm:t>
        <a:bodyPr/>
        <a:lstStyle/>
        <a:p>
          <a:endParaRPr lang="en-US"/>
        </a:p>
      </dgm:t>
    </dgm:pt>
    <dgm:pt modelId="{1437E50E-AFBF-46AE-A330-8DB80B14A67B}">
      <dgm:prSet phldrT="[Text]"/>
      <dgm:spPr/>
      <dgm:t>
        <a:bodyPr/>
        <a:lstStyle/>
        <a:p>
          <a:r>
            <a:rPr lang="en-US" dirty="0" smtClean="0"/>
            <a:t>Automobiles</a:t>
          </a:r>
          <a:endParaRPr lang="en-US" dirty="0"/>
        </a:p>
      </dgm:t>
    </dgm:pt>
    <dgm:pt modelId="{AEA74830-AEFD-4154-AAF1-28C8F7DF840F}" type="parTrans" cxnId="{0F65E73E-F88E-49BF-8F50-B21690CF4EF6}">
      <dgm:prSet/>
      <dgm:spPr/>
      <dgm:t>
        <a:bodyPr/>
        <a:lstStyle/>
        <a:p>
          <a:endParaRPr lang="en-US"/>
        </a:p>
      </dgm:t>
    </dgm:pt>
    <dgm:pt modelId="{13873556-FB42-41F0-967C-1C25547A6123}" type="sibTrans" cxnId="{0F65E73E-F88E-49BF-8F50-B21690CF4EF6}">
      <dgm:prSet/>
      <dgm:spPr/>
      <dgm:t>
        <a:bodyPr/>
        <a:lstStyle/>
        <a:p>
          <a:endParaRPr lang="en-US"/>
        </a:p>
      </dgm:t>
    </dgm:pt>
    <dgm:pt modelId="{19B0C01D-5FE3-4F32-9D17-CCBE8C07670F}">
      <dgm:prSet phldrT="[Text]"/>
      <dgm:spPr/>
      <dgm:t>
        <a:bodyPr/>
        <a:lstStyle/>
        <a:p>
          <a:r>
            <a:rPr lang="en-US" dirty="0" smtClean="0"/>
            <a:t>Process controllers and robotics</a:t>
          </a:r>
          <a:endParaRPr lang="en-US" dirty="0"/>
        </a:p>
      </dgm:t>
    </dgm:pt>
    <dgm:pt modelId="{8ACBEC3D-C1B9-42CC-8B9C-FF159E056C42}" type="parTrans" cxnId="{1B46FA75-0E07-47A1-94C4-3F83D60338D0}">
      <dgm:prSet/>
      <dgm:spPr/>
      <dgm:t>
        <a:bodyPr/>
        <a:lstStyle/>
        <a:p>
          <a:endParaRPr lang="en-US"/>
        </a:p>
      </dgm:t>
    </dgm:pt>
    <dgm:pt modelId="{43C91F0B-880D-4098-BD80-FA9E9D6215B9}" type="sibTrans" cxnId="{1B46FA75-0E07-47A1-94C4-3F83D60338D0}">
      <dgm:prSet/>
      <dgm:spPr/>
      <dgm:t>
        <a:bodyPr/>
        <a:lstStyle/>
        <a:p>
          <a:endParaRPr lang="en-US"/>
        </a:p>
      </dgm:t>
    </dgm:pt>
    <dgm:pt modelId="{43D75E23-067F-4678-9E65-228586B828D1}">
      <dgm:prSet phldrT="[Text]"/>
      <dgm:spPr/>
      <dgm:t>
        <a:bodyPr/>
        <a:lstStyle/>
        <a:p>
          <a:r>
            <a:rPr lang="en-US" dirty="0" smtClean="0"/>
            <a:t>Computer devices and office machines</a:t>
          </a:r>
          <a:endParaRPr lang="en-US" dirty="0"/>
        </a:p>
      </dgm:t>
    </dgm:pt>
    <dgm:pt modelId="{B6F63B9F-3026-4118-A790-EADA846A22AC}" type="parTrans" cxnId="{1D4CB379-916B-46FE-929D-18347BDD2782}">
      <dgm:prSet/>
      <dgm:spPr/>
      <dgm:t>
        <a:bodyPr/>
        <a:lstStyle/>
        <a:p>
          <a:endParaRPr lang="en-US"/>
        </a:p>
      </dgm:t>
    </dgm:pt>
    <dgm:pt modelId="{6D783DC4-F01C-47A4-8FA7-B48E90019770}" type="sibTrans" cxnId="{1D4CB379-916B-46FE-929D-18347BDD2782}">
      <dgm:prSet/>
      <dgm:spPr/>
      <dgm:t>
        <a:bodyPr/>
        <a:lstStyle/>
        <a:p>
          <a:endParaRPr lang="en-US"/>
        </a:p>
      </dgm:t>
    </dgm:pt>
    <dgm:pt modelId="{2D3637B9-2C68-4AE7-AE13-B430543B0378}" type="pres">
      <dgm:prSet presAssocID="{CE0E4294-A7ED-4D44-B6A9-FD1C15A5AF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C6550-CCE6-4175-A895-8C4FD53D2104}" type="pres">
      <dgm:prSet presAssocID="{F4642E83-C36E-4074-8517-B97419BCD7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BEE5-8E18-4FC2-B9B0-3959A7BBABA0}" type="pres">
      <dgm:prSet presAssocID="{2F12F438-ACA1-435F-A8E8-AD34F51E42F5}" presName="sibTrans" presStyleCnt="0"/>
      <dgm:spPr/>
    </dgm:pt>
    <dgm:pt modelId="{EB9FDDD7-15AB-448A-AAEC-29BC73435E37}" type="pres">
      <dgm:prSet presAssocID="{E83C3E4A-1D70-4E0B-9803-28F8B4A758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D3132-6629-453B-AFA2-543885790A04}" type="pres">
      <dgm:prSet presAssocID="{5218742F-E633-4910-B5F2-D217CA0E2609}" presName="sibTrans" presStyleCnt="0"/>
      <dgm:spPr/>
    </dgm:pt>
    <dgm:pt modelId="{C77C9B0A-D806-41F6-943F-A467DA75756D}" type="pres">
      <dgm:prSet presAssocID="{1437E50E-AFBF-46AE-A330-8DB80B14A6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4B934-8FDA-4ABE-854F-4673549359B3}" type="pres">
      <dgm:prSet presAssocID="{13873556-FB42-41F0-967C-1C25547A6123}" presName="sibTrans" presStyleCnt="0"/>
      <dgm:spPr/>
    </dgm:pt>
    <dgm:pt modelId="{699BA639-6088-4315-A040-4FD6F50659A9}" type="pres">
      <dgm:prSet presAssocID="{19B0C01D-5FE3-4F32-9D17-CCBE8C0767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BCBB-565B-4C7F-8893-3DD5F1FAC6B0}" type="pres">
      <dgm:prSet presAssocID="{43C91F0B-880D-4098-BD80-FA9E9D6215B9}" presName="sibTrans" presStyleCnt="0"/>
      <dgm:spPr/>
    </dgm:pt>
    <dgm:pt modelId="{D05F6130-243D-4E0F-A171-4B3E37C51927}" type="pres">
      <dgm:prSet presAssocID="{43D75E23-067F-4678-9E65-228586B828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6B3B0-3528-430F-8CBE-133322A5D242}" type="presOf" srcId="{1437E50E-AFBF-46AE-A330-8DB80B14A67B}" destId="{C77C9B0A-D806-41F6-943F-A467DA75756D}" srcOrd="0" destOrd="0" presId="urn:microsoft.com/office/officeart/2005/8/layout/default#5"/>
    <dgm:cxn modelId="{1D4CB379-916B-46FE-929D-18347BDD2782}" srcId="{CE0E4294-A7ED-4D44-B6A9-FD1C15A5AFD6}" destId="{43D75E23-067F-4678-9E65-228586B828D1}" srcOrd="4" destOrd="0" parTransId="{B6F63B9F-3026-4118-A790-EADA846A22AC}" sibTransId="{6D783DC4-F01C-47A4-8FA7-B48E90019770}"/>
    <dgm:cxn modelId="{9CEF7AF5-85B1-4ECC-8D90-FBF3EB26BEBF}" type="presOf" srcId="{E83C3E4A-1D70-4E0B-9803-28F8B4A758C9}" destId="{EB9FDDD7-15AB-448A-AAEC-29BC73435E37}" srcOrd="0" destOrd="0" presId="urn:microsoft.com/office/officeart/2005/8/layout/default#5"/>
    <dgm:cxn modelId="{0F65E73E-F88E-49BF-8F50-B21690CF4EF6}" srcId="{CE0E4294-A7ED-4D44-B6A9-FD1C15A5AFD6}" destId="{1437E50E-AFBF-46AE-A330-8DB80B14A67B}" srcOrd="2" destOrd="0" parTransId="{AEA74830-AEFD-4154-AAF1-28C8F7DF840F}" sibTransId="{13873556-FB42-41F0-967C-1C25547A6123}"/>
    <dgm:cxn modelId="{B89811E0-74AD-49D4-BBD4-309086867793}" srcId="{CE0E4294-A7ED-4D44-B6A9-FD1C15A5AFD6}" destId="{F4642E83-C36E-4074-8517-B97419BCD715}" srcOrd="0" destOrd="0" parTransId="{8614A378-824C-4356-8C84-D3756D5C183B}" sibTransId="{2F12F438-ACA1-435F-A8E8-AD34F51E42F5}"/>
    <dgm:cxn modelId="{AAFF4ED8-D855-4747-8D95-4E23C39E67EE}" type="presOf" srcId="{CE0E4294-A7ED-4D44-B6A9-FD1C15A5AFD6}" destId="{2D3637B9-2C68-4AE7-AE13-B430543B0378}" srcOrd="0" destOrd="0" presId="urn:microsoft.com/office/officeart/2005/8/layout/default#5"/>
    <dgm:cxn modelId="{118B22BB-3BC2-4C18-9240-C0FA34471845}" type="presOf" srcId="{19B0C01D-5FE3-4F32-9D17-CCBE8C07670F}" destId="{699BA639-6088-4315-A040-4FD6F50659A9}" srcOrd="0" destOrd="0" presId="urn:microsoft.com/office/officeart/2005/8/layout/default#5"/>
    <dgm:cxn modelId="{1B46FA75-0E07-47A1-94C4-3F83D60338D0}" srcId="{CE0E4294-A7ED-4D44-B6A9-FD1C15A5AFD6}" destId="{19B0C01D-5FE3-4F32-9D17-CCBE8C07670F}" srcOrd="3" destOrd="0" parTransId="{8ACBEC3D-C1B9-42CC-8B9C-FF159E056C42}" sibTransId="{43C91F0B-880D-4098-BD80-FA9E9D6215B9}"/>
    <dgm:cxn modelId="{2B19EFBF-89CC-42C5-BD38-788A83C9C8A6}" type="presOf" srcId="{43D75E23-067F-4678-9E65-228586B828D1}" destId="{D05F6130-243D-4E0F-A171-4B3E37C51927}" srcOrd="0" destOrd="0" presId="urn:microsoft.com/office/officeart/2005/8/layout/default#5"/>
    <dgm:cxn modelId="{DF8FBFF7-4FE6-4BDD-A1DC-7E70095610F2}" srcId="{CE0E4294-A7ED-4D44-B6A9-FD1C15A5AFD6}" destId="{E83C3E4A-1D70-4E0B-9803-28F8B4A758C9}" srcOrd="1" destOrd="0" parTransId="{4C55AC72-EA5A-466A-812D-35EA365108A9}" sibTransId="{5218742F-E633-4910-B5F2-D217CA0E2609}"/>
    <dgm:cxn modelId="{2898B8C5-CCA0-4A46-BDE8-DBF13E27ACFE}" type="presOf" srcId="{F4642E83-C36E-4074-8517-B97419BCD715}" destId="{CEAC6550-CCE6-4175-A895-8C4FD53D2104}" srcOrd="0" destOrd="0" presId="urn:microsoft.com/office/officeart/2005/8/layout/default#5"/>
    <dgm:cxn modelId="{89BA9991-10AC-42E0-958A-145F22569E7F}" type="presParOf" srcId="{2D3637B9-2C68-4AE7-AE13-B430543B0378}" destId="{CEAC6550-CCE6-4175-A895-8C4FD53D2104}" srcOrd="0" destOrd="0" presId="urn:microsoft.com/office/officeart/2005/8/layout/default#5"/>
    <dgm:cxn modelId="{7B2798C1-7A7C-4C42-9A61-58E114E1AD47}" type="presParOf" srcId="{2D3637B9-2C68-4AE7-AE13-B430543B0378}" destId="{498ABEE5-8E18-4FC2-B9B0-3959A7BBABA0}" srcOrd="1" destOrd="0" presId="urn:microsoft.com/office/officeart/2005/8/layout/default#5"/>
    <dgm:cxn modelId="{C48C0AA2-3148-45C5-B0B7-F6869748B464}" type="presParOf" srcId="{2D3637B9-2C68-4AE7-AE13-B430543B0378}" destId="{EB9FDDD7-15AB-448A-AAEC-29BC73435E37}" srcOrd="2" destOrd="0" presId="urn:microsoft.com/office/officeart/2005/8/layout/default#5"/>
    <dgm:cxn modelId="{A8E1DF08-F87A-4E4D-92D7-7D9F781C8767}" type="presParOf" srcId="{2D3637B9-2C68-4AE7-AE13-B430543B0378}" destId="{BF8D3132-6629-453B-AFA2-543885790A04}" srcOrd="3" destOrd="0" presId="urn:microsoft.com/office/officeart/2005/8/layout/default#5"/>
    <dgm:cxn modelId="{88BEB275-AAF7-4F27-839E-93D84A20E3FA}" type="presParOf" srcId="{2D3637B9-2C68-4AE7-AE13-B430543B0378}" destId="{C77C9B0A-D806-41F6-943F-A467DA75756D}" srcOrd="4" destOrd="0" presId="urn:microsoft.com/office/officeart/2005/8/layout/default#5"/>
    <dgm:cxn modelId="{BE90E055-E402-46C5-AE8B-DDF72945A113}" type="presParOf" srcId="{2D3637B9-2C68-4AE7-AE13-B430543B0378}" destId="{BC24B934-8FDA-4ABE-854F-4673549359B3}" srcOrd="5" destOrd="0" presId="urn:microsoft.com/office/officeart/2005/8/layout/default#5"/>
    <dgm:cxn modelId="{89BD6C28-40BC-4BA8-9B4C-62EE56171177}" type="presParOf" srcId="{2D3637B9-2C68-4AE7-AE13-B430543B0378}" destId="{699BA639-6088-4315-A040-4FD6F50659A9}" srcOrd="6" destOrd="0" presId="urn:microsoft.com/office/officeart/2005/8/layout/default#5"/>
    <dgm:cxn modelId="{3D87D020-FFA9-4653-B71A-61EFF6A5EFA7}" type="presParOf" srcId="{2D3637B9-2C68-4AE7-AE13-B430543B0378}" destId="{854CBCBB-565B-4C7F-8893-3DD5F1FAC6B0}" srcOrd="7" destOrd="0" presId="urn:microsoft.com/office/officeart/2005/8/layout/default#5"/>
    <dgm:cxn modelId="{C1ED5578-1E73-46C0-9B0D-E0A3C80DC591}" type="presParOf" srcId="{2D3637B9-2C68-4AE7-AE13-B430543B0378}" destId="{D05F6130-243D-4E0F-A171-4B3E37C51927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31F477-B9AF-4C71-A71E-4D75DC98464D}" type="doc">
      <dgm:prSet loTypeId="urn:microsoft.com/office/officeart/2005/8/layout/default#9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B52569A-F09C-4A72-9D06-8C4698631B7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Bluetooth</a:t>
          </a:r>
          <a:endParaRPr lang="en-US" b="1" dirty="0">
            <a:solidFill>
              <a:srgbClr val="67588E"/>
            </a:solidFill>
          </a:endParaRPr>
        </a:p>
      </dgm:t>
    </dgm:pt>
    <dgm:pt modelId="{2E51B59E-D4B5-491A-BFD3-BF4EA629EEAC}" type="parTrans" cxnId="{23D8A732-1E54-49F2-9748-44E1A4F89DDE}">
      <dgm:prSet/>
      <dgm:spPr/>
      <dgm:t>
        <a:bodyPr/>
        <a:lstStyle/>
        <a:p>
          <a:endParaRPr lang="en-US"/>
        </a:p>
      </dgm:t>
    </dgm:pt>
    <dgm:pt modelId="{132AE10B-8064-41A1-AAD4-DD748B5171E7}" type="sibTrans" cxnId="{23D8A732-1E54-49F2-9748-44E1A4F89DDE}">
      <dgm:prSet/>
      <dgm:spPr/>
      <dgm:t>
        <a:bodyPr/>
        <a:lstStyle/>
        <a:p>
          <a:endParaRPr lang="en-US"/>
        </a:p>
      </dgm:t>
    </dgm:pt>
    <dgm:pt modelId="{C42BD73A-5C3D-469F-B27E-1DE24C9A05F8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Wi-Fi</a:t>
          </a:r>
          <a:endParaRPr lang="en-US" b="1" dirty="0">
            <a:solidFill>
              <a:srgbClr val="67588E"/>
            </a:solidFill>
          </a:endParaRPr>
        </a:p>
      </dgm:t>
    </dgm:pt>
    <dgm:pt modelId="{F5F07BC8-FD24-4F47-944C-B6ED801CA40E}" type="parTrans" cxnId="{7F245690-72D9-47FF-8FB8-6B51D08D41C7}">
      <dgm:prSet/>
      <dgm:spPr/>
      <dgm:t>
        <a:bodyPr/>
        <a:lstStyle/>
        <a:p>
          <a:endParaRPr lang="en-US"/>
        </a:p>
      </dgm:t>
    </dgm:pt>
    <dgm:pt modelId="{34CF4268-19A1-4064-8C85-2498A8947A92}" type="sibTrans" cxnId="{7F245690-72D9-47FF-8FB8-6B51D08D41C7}">
      <dgm:prSet/>
      <dgm:spPr/>
      <dgm:t>
        <a:bodyPr/>
        <a:lstStyle/>
        <a:p>
          <a:endParaRPr lang="en-US"/>
        </a:p>
      </dgm:t>
    </dgm:pt>
    <dgm:pt modelId="{CD23807C-1A32-400C-B9C4-40DE4F88DD5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NFC</a:t>
          </a:r>
          <a:endParaRPr lang="en-US" b="1" dirty="0">
            <a:solidFill>
              <a:srgbClr val="67588E"/>
            </a:solidFill>
          </a:endParaRPr>
        </a:p>
      </dgm:t>
    </dgm:pt>
    <dgm:pt modelId="{AA2BB22D-7E1B-4952-B3ED-93098ED2CFAB}" type="parTrans" cxnId="{6C8D90B9-8A8A-4555-8643-B7034DFFEB73}">
      <dgm:prSet/>
      <dgm:spPr/>
      <dgm:t>
        <a:bodyPr/>
        <a:lstStyle/>
        <a:p>
          <a:endParaRPr lang="en-US"/>
        </a:p>
      </dgm:t>
    </dgm:pt>
    <dgm:pt modelId="{4E2AD7C6-9513-49BA-92EB-E95B974D6292}" type="sibTrans" cxnId="{6C8D90B9-8A8A-4555-8643-B7034DFFEB73}">
      <dgm:prSet/>
      <dgm:spPr/>
      <dgm:t>
        <a:bodyPr/>
        <a:lstStyle/>
        <a:p>
          <a:endParaRPr lang="en-US"/>
        </a:p>
      </dgm:t>
    </dgm:pt>
    <dgm:pt modelId="{02C581CE-88E2-4307-9248-1A51C8299575}" type="pres">
      <dgm:prSet presAssocID="{4C31F477-B9AF-4C71-A71E-4D75DC9846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62386-1618-409D-ACFA-B996E95180F7}" type="pres">
      <dgm:prSet presAssocID="{AB52569A-F09C-4A72-9D06-8C4698631B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96C47-8A9C-4CDE-88C6-D49491A43578}" type="pres">
      <dgm:prSet presAssocID="{132AE10B-8064-41A1-AAD4-DD748B5171E7}" presName="sibTrans" presStyleCnt="0"/>
      <dgm:spPr/>
    </dgm:pt>
    <dgm:pt modelId="{E735DAD9-7C25-44FE-B024-964F0838F58B}" type="pres">
      <dgm:prSet presAssocID="{C42BD73A-5C3D-469F-B27E-1DE24C9A05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A6127-51A2-46A2-91CA-A1F5D1F32668}" type="pres">
      <dgm:prSet presAssocID="{34CF4268-19A1-4064-8C85-2498A8947A92}" presName="sibTrans" presStyleCnt="0"/>
      <dgm:spPr/>
    </dgm:pt>
    <dgm:pt modelId="{9D4EABF1-61A4-467B-952D-083CF235EDD4}" type="pres">
      <dgm:prSet presAssocID="{CD23807C-1A32-400C-B9C4-40DE4F88DD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8A732-1E54-49F2-9748-44E1A4F89DDE}" srcId="{4C31F477-B9AF-4C71-A71E-4D75DC98464D}" destId="{AB52569A-F09C-4A72-9D06-8C4698631B7A}" srcOrd="0" destOrd="0" parTransId="{2E51B59E-D4B5-491A-BFD3-BF4EA629EEAC}" sibTransId="{132AE10B-8064-41A1-AAD4-DD748B5171E7}"/>
    <dgm:cxn modelId="{7B5CE399-F837-42E7-BD70-272EF8A49C84}" type="presOf" srcId="{AB52569A-F09C-4A72-9D06-8C4698631B7A}" destId="{84562386-1618-409D-ACFA-B996E95180F7}" srcOrd="0" destOrd="0" presId="urn:microsoft.com/office/officeart/2005/8/layout/default#9"/>
    <dgm:cxn modelId="{C97E180D-047A-4907-9BB1-B631056D22FD}" type="presOf" srcId="{4C31F477-B9AF-4C71-A71E-4D75DC98464D}" destId="{02C581CE-88E2-4307-9248-1A51C8299575}" srcOrd="0" destOrd="0" presId="urn:microsoft.com/office/officeart/2005/8/layout/default#9"/>
    <dgm:cxn modelId="{6C8D90B9-8A8A-4555-8643-B7034DFFEB73}" srcId="{4C31F477-B9AF-4C71-A71E-4D75DC98464D}" destId="{CD23807C-1A32-400C-B9C4-40DE4F88DD5F}" srcOrd="2" destOrd="0" parTransId="{AA2BB22D-7E1B-4952-B3ED-93098ED2CFAB}" sibTransId="{4E2AD7C6-9513-49BA-92EB-E95B974D6292}"/>
    <dgm:cxn modelId="{44BD98B0-365E-47E7-8C7A-25605120E902}" type="presOf" srcId="{C42BD73A-5C3D-469F-B27E-1DE24C9A05F8}" destId="{E735DAD9-7C25-44FE-B024-964F0838F58B}" srcOrd="0" destOrd="0" presId="urn:microsoft.com/office/officeart/2005/8/layout/default#9"/>
    <dgm:cxn modelId="{7F245690-72D9-47FF-8FB8-6B51D08D41C7}" srcId="{4C31F477-B9AF-4C71-A71E-4D75DC98464D}" destId="{C42BD73A-5C3D-469F-B27E-1DE24C9A05F8}" srcOrd="1" destOrd="0" parTransId="{F5F07BC8-FD24-4F47-944C-B6ED801CA40E}" sibTransId="{34CF4268-19A1-4064-8C85-2498A8947A92}"/>
    <dgm:cxn modelId="{26F73F49-9E47-4CB8-B62D-3552568567C3}" type="presOf" srcId="{CD23807C-1A32-400C-B9C4-40DE4F88DD5F}" destId="{9D4EABF1-61A4-467B-952D-083CF235EDD4}" srcOrd="0" destOrd="0" presId="urn:microsoft.com/office/officeart/2005/8/layout/default#9"/>
    <dgm:cxn modelId="{18429A05-171E-4895-9D1E-5E226743874E}" type="presParOf" srcId="{02C581CE-88E2-4307-9248-1A51C8299575}" destId="{84562386-1618-409D-ACFA-B996E95180F7}" srcOrd="0" destOrd="0" presId="urn:microsoft.com/office/officeart/2005/8/layout/default#9"/>
    <dgm:cxn modelId="{75911524-1E2A-4976-8379-4AE8F4DA864C}" type="presParOf" srcId="{02C581CE-88E2-4307-9248-1A51C8299575}" destId="{11596C47-8A9C-4CDE-88C6-D49491A43578}" srcOrd="1" destOrd="0" presId="urn:microsoft.com/office/officeart/2005/8/layout/default#9"/>
    <dgm:cxn modelId="{930ED115-F43C-475D-926A-B072F627580E}" type="presParOf" srcId="{02C581CE-88E2-4307-9248-1A51C8299575}" destId="{E735DAD9-7C25-44FE-B024-964F0838F58B}" srcOrd="2" destOrd="0" presId="urn:microsoft.com/office/officeart/2005/8/layout/default#9"/>
    <dgm:cxn modelId="{DD120A74-3F67-438F-8CEB-96F4EC1E62FE}" type="presParOf" srcId="{02C581CE-88E2-4307-9248-1A51C8299575}" destId="{00EA6127-51A2-46A2-91CA-A1F5D1F32668}" srcOrd="3" destOrd="0" presId="urn:microsoft.com/office/officeart/2005/8/layout/default#9"/>
    <dgm:cxn modelId="{81144E67-E8B8-4FE8-AF8B-40514BF71A6C}" type="presParOf" srcId="{02C581CE-88E2-4307-9248-1A51C8299575}" destId="{9D4EABF1-61A4-467B-952D-083CF235EDD4}" srcOrd="4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Characteristics of and purchasing guidelines for laptops, tablets, desktops, smartphones, digital cameras, and portable and digital media players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DF7F8B9-D860-4A51-BBE7-F2B5A9966B1A}">
      <dgm:prSet/>
      <dgm:spPr/>
      <dgm:t>
        <a:bodyPr/>
        <a:lstStyle/>
        <a:p>
          <a:r>
            <a:rPr lang="en-US" dirty="0" smtClean="0"/>
            <a:t>Servers, supercomputers, point-of-sale terminals, ATMs, self-service kiosks, e-book readers, wearable devices, game devices, embedded computers, and cloud computing</a:t>
          </a:r>
          <a:endParaRPr lang="en-US" dirty="0"/>
        </a:p>
      </dgm:t>
    </dgm:pt>
    <dgm:pt modelId="{6D8E2CB2-2965-4BB9-AF6B-1E418A4D2EA2}" type="parTrans" cxnId="{690B8E48-8148-4963-AD32-849056F28A51}">
      <dgm:prSet/>
      <dgm:spPr/>
      <dgm:t>
        <a:bodyPr/>
        <a:lstStyle/>
        <a:p>
          <a:endParaRPr lang="en-US"/>
        </a:p>
      </dgm:t>
    </dgm:pt>
    <dgm:pt modelId="{94F5D1DB-8872-4548-8FF5-BFD5068405FD}" type="sibTrans" cxnId="{690B8E48-8148-4963-AD32-849056F28A51}">
      <dgm:prSet/>
      <dgm:spPr/>
      <dgm:t>
        <a:bodyPr/>
        <a:lstStyle/>
        <a:p>
          <a:endParaRPr lang="en-US"/>
        </a:p>
      </dgm:t>
    </dgm:pt>
    <dgm:pt modelId="{BBDE117D-E0CF-41AD-AD92-E9C85F73F62A}">
      <dgm:prSet/>
      <dgm:spPr/>
      <dgm:t>
        <a:bodyPr/>
        <a:lstStyle/>
        <a:p>
          <a:r>
            <a:rPr lang="en-US" dirty="0" smtClean="0"/>
            <a:t>Ports and connections</a:t>
          </a:r>
          <a:endParaRPr lang="en-US" dirty="0"/>
        </a:p>
      </dgm:t>
    </dgm:pt>
    <dgm:pt modelId="{97742C9B-BBCC-48EF-8872-3EA9528BD40D}" type="parTrans" cxnId="{2FD79EAD-90C0-440B-9D0D-AFF6E92F2841}">
      <dgm:prSet/>
      <dgm:spPr/>
      <dgm:t>
        <a:bodyPr/>
        <a:lstStyle/>
        <a:p>
          <a:endParaRPr lang="en-US"/>
        </a:p>
      </dgm:t>
    </dgm:pt>
    <dgm:pt modelId="{176991D6-24DA-477D-ABBE-976A1A7D4B38}" type="sibTrans" cxnId="{2FD79EAD-90C0-440B-9D0D-AFF6E92F2841}">
      <dgm:prSet/>
      <dgm:spPr/>
      <dgm:t>
        <a:bodyPr/>
        <a:lstStyle/>
        <a:p>
          <a:endParaRPr lang="en-US"/>
        </a:p>
      </dgm:t>
    </dgm:pt>
    <dgm:pt modelId="{B0DF55C5-1DFF-4A04-8EFD-6328D100F314}">
      <dgm:prSet/>
      <dgm:spPr/>
      <dgm:t>
        <a:bodyPr/>
        <a:lstStyle/>
        <a:p>
          <a:r>
            <a:rPr lang="en-US" dirty="0" smtClean="0"/>
            <a:t>Ways to protect hardware</a:t>
          </a:r>
          <a:endParaRPr lang="en-US" dirty="0"/>
        </a:p>
      </dgm:t>
    </dgm:pt>
    <dgm:pt modelId="{2845D4F7-873C-4907-8052-2B7326635DB0}" type="parTrans" cxnId="{2B595DDC-3851-4E23-8E09-D7CF35B104C1}">
      <dgm:prSet/>
      <dgm:spPr/>
      <dgm:t>
        <a:bodyPr/>
        <a:lstStyle/>
        <a:p>
          <a:endParaRPr lang="en-US"/>
        </a:p>
      </dgm:t>
    </dgm:pt>
    <dgm:pt modelId="{587267D8-155B-4582-BCAE-18376AB246FA}" type="sibTrans" cxnId="{2B595DDC-3851-4E23-8E09-D7CF35B104C1}">
      <dgm:prSet/>
      <dgm:spPr/>
      <dgm:t>
        <a:bodyPr/>
        <a:lstStyle/>
        <a:p>
          <a:endParaRPr lang="en-US"/>
        </a:p>
      </dgm:t>
    </dgm:pt>
    <dgm:pt modelId="{7B3299C7-097A-4A95-AF1E-CF1FEF7B195E}">
      <dgm:prSet/>
      <dgm:spPr/>
      <dgm:t>
        <a:bodyPr/>
        <a:lstStyle/>
        <a:p>
          <a:r>
            <a:rPr lang="en-US" dirty="0" smtClean="0"/>
            <a:t>Health concerns of using technology and preventative measures</a:t>
          </a:r>
          <a:endParaRPr lang="en-US" dirty="0"/>
        </a:p>
      </dgm:t>
    </dgm:pt>
    <dgm:pt modelId="{92177744-15B0-4853-A949-F6A4E2152540}" type="parTrans" cxnId="{73D35A86-4C6D-4DFA-99FB-FDD45EE03301}">
      <dgm:prSet/>
      <dgm:spPr/>
      <dgm:t>
        <a:bodyPr/>
        <a:lstStyle/>
        <a:p>
          <a:endParaRPr lang="en-US"/>
        </a:p>
      </dgm:t>
    </dgm:pt>
    <dgm:pt modelId="{4FDE41BD-B749-43EC-BCAD-A765738215B2}" type="sibTrans" cxnId="{73D35A86-4C6D-4DFA-99FB-FDD45EE03301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96BE711C-C06D-4D46-995D-404C9542AE0C}" type="pres">
      <dgm:prSet presAssocID="{CDF7F8B9-D860-4A51-BBE7-F2B5A9966B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BA28E-A468-4FAB-9BDC-70D4728DD62D}" type="pres">
      <dgm:prSet presAssocID="{94F5D1DB-8872-4548-8FF5-BFD5068405FD}" presName="sibTrans" presStyleCnt="0"/>
      <dgm:spPr/>
    </dgm:pt>
    <dgm:pt modelId="{CA1707AD-0254-43E6-B96B-DC52CC058DB5}" type="pres">
      <dgm:prSet presAssocID="{BBDE117D-E0CF-41AD-AD92-E9C85F73F6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2B84C-8DE3-4EAF-B3C0-405D6662BA9E}" type="pres">
      <dgm:prSet presAssocID="{176991D6-24DA-477D-ABBE-976A1A7D4B38}" presName="sibTrans" presStyleCnt="0"/>
      <dgm:spPr/>
    </dgm:pt>
    <dgm:pt modelId="{EDC20BD8-7D52-48C3-A6E1-937322D5DA67}" type="pres">
      <dgm:prSet presAssocID="{B0DF55C5-1DFF-4A04-8EFD-6328D100F3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F17D1-40B3-47BE-AD3F-E6D257CBBF19}" type="pres">
      <dgm:prSet presAssocID="{587267D8-155B-4582-BCAE-18376AB246FA}" presName="sibTrans" presStyleCnt="0"/>
      <dgm:spPr/>
    </dgm:pt>
    <dgm:pt modelId="{1DE2A445-0F05-49A5-A633-C466315075DE}" type="pres">
      <dgm:prSet presAssocID="{7B3299C7-097A-4A95-AF1E-CF1FEF7B19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2B595DDC-3851-4E23-8E09-D7CF35B104C1}" srcId="{CF85102C-52AA-4C9D-8775-2FF712ADBFCB}" destId="{B0DF55C5-1DFF-4A04-8EFD-6328D100F314}" srcOrd="3" destOrd="0" parTransId="{2845D4F7-873C-4907-8052-2B7326635DB0}" sibTransId="{587267D8-155B-4582-BCAE-18376AB246FA}"/>
    <dgm:cxn modelId="{73D35A86-4C6D-4DFA-99FB-FDD45EE03301}" srcId="{CF85102C-52AA-4C9D-8775-2FF712ADBFCB}" destId="{7B3299C7-097A-4A95-AF1E-CF1FEF7B195E}" srcOrd="4" destOrd="0" parTransId="{92177744-15B0-4853-A949-F6A4E2152540}" sibTransId="{4FDE41BD-B749-43EC-BCAD-A765738215B2}"/>
    <dgm:cxn modelId="{5B88A8EE-AC3C-436A-8750-687C97AE0933}" type="presOf" srcId="{BBDE117D-E0CF-41AD-AD92-E9C85F73F62A}" destId="{CA1707AD-0254-43E6-B96B-DC52CC058DB5}" srcOrd="0" destOrd="0" presId="urn:microsoft.com/office/officeart/2005/8/layout/default#27"/>
    <dgm:cxn modelId="{75B9FEA5-D567-4E98-ADE0-BB38EDC569CE}" type="presOf" srcId="{B0DF55C5-1DFF-4A04-8EFD-6328D100F314}" destId="{EDC20BD8-7D52-48C3-A6E1-937322D5DA67}" srcOrd="0" destOrd="0" presId="urn:microsoft.com/office/officeart/2005/8/layout/default#27"/>
    <dgm:cxn modelId="{690B8E48-8148-4963-AD32-849056F28A51}" srcId="{CF85102C-52AA-4C9D-8775-2FF712ADBFCB}" destId="{CDF7F8B9-D860-4A51-BBE7-F2B5A9966B1A}" srcOrd="1" destOrd="0" parTransId="{6D8E2CB2-2965-4BB9-AF6B-1E418A4D2EA2}" sibTransId="{94F5D1DB-8872-4548-8FF5-BFD5068405FD}"/>
    <dgm:cxn modelId="{2795733C-1F96-43F5-A2D6-13BEB2085F30}" type="presOf" srcId="{CDF7F8B9-D860-4A51-BBE7-F2B5A9966B1A}" destId="{96BE711C-C06D-4D46-995D-404C9542AE0C}" srcOrd="0" destOrd="0" presId="urn:microsoft.com/office/officeart/2005/8/layout/default#27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8F20BEB7-1D94-4CD7-8881-CA31831695DE}" type="presOf" srcId="{7B3299C7-097A-4A95-AF1E-CF1FEF7B195E}" destId="{1DE2A445-0F05-49A5-A633-C466315075DE}" srcOrd="0" destOrd="0" presId="urn:microsoft.com/office/officeart/2005/8/layout/default#27"/>
    <dgm:cxn modelId="{2FD79EAD-90C0-440B-9D0D-AFF6E92F2841}" srcId="{CF85102C-52AA-4C9D-8775-2FF712ADBFCB}" destId="{BBDE117D-E0CF-41AD-AD92-E9C85F73F62A}" srcOrd="2" destOrd="0" parTransId="{97742C9B-BBCC-48EF-8872-3EA9528BD40D}" sibTransId="{176991D6-24DA-477D-ABBE-976A1A7D4B38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A7591DBB-B21E-4A87-9C92-FEF5C22B882A}" type="presParOf" srcId="{83D7DC62-EB60-457E-92F5-18866EA92871}" destId="{9563B308-9D7E-4AEF-8E39-DF2C5AADD5BC}" srcOrd="1" destOrd="0" presId="urn:microsoft.com/office/officeart/2005/8/layout/default#27"/>
    <dgm:cxn modelId="{841B656A-378B-4D7C-BEC8-6EAF1A2A86CB}" type="presParOf" srcId="{83D7DC62-EB60-457E-92F5-18866EA92871}" destId="{96BE711C-C06D-4D46-995D-404C9542AE0C}" srcOrd="2" destOrd="0" presId="urn:microsoft.com/office/officeart/2005/8/layout/default#27"/>
    <dgm:cxn modelId="{0ED8D951-934E-4847-AD55-1B408B0E6688}" type="presParOf" srcId="{83D7DC62-EB60-457E-92F5-18866EA92871}" destId="{F88BA28E-A468-4FAB-9BDC-70D4728DD62D}" srcOrd="3" destOrd="0" presId="urn:microsoft.com/office/officeart/2005/8/layout/default#27"/>
    <dgm:cxn modelId="{8B351AE5-4BFC-4B4D-ABCE-CB0CC4A66F27}" type="presParOf" srcId="{83D7DC62-EB60-457E-92F5-18866EA92871}" destId="{CA1707AD-0254-43E6-B96B-DC52CC058DB5}" srcOrd="4" destOrd="0" presId="urn:microsoft.com/office/officeart/2005/8/layout/default#27"/>
    <dgm:cxn modelId="{3E4BDA3C-F830-478B-989C-B1E3060AB934}" type="presParOf" srcId="{83D7DC62-EB60-457E-92F5-18866EA92871}" destId="{CAD2B84C-8DE3-4EAF-B3C0-405D6662BA9E}" srcOrd="5" destOrd="0" presId="urn:microsoft.com/office/officeart/2005/8/layout/default#27"/>
    <dgm:cxn modelId="{AA184004-8D77-440C-BC8A-215088454C43}" type="presParOf" srcId="{83D7DC62-EB60-457E-92F5-18866EA92871}" destId="{EDC20BD8-7D52-48C3-A6E1-937322D5DA67}" srcOrd="6" destOrd="0" presId="urn:microsoft.com/office/officeart/2005/8/layout/default#27"/>
    <dgm:cxn modelId="{1AFE6F7F-3615-4659-A898-EB98CCD08426}" type="presParOf" srcId="{83D7DC62-EB60-457E-92F5-18866EA92871}" destId="{19DF17D1-40B3-47BE-AD3F-E6D257CBBF19}" srcOrd="7" destOrd="0" presId="urn:microsoft.com/office/officeart/2005/8/layout/default#27"/>
    <dgm:cxn modelId="{F2286BB3-A53F-4EC2-8A94-075412D3B0A3}" type="presParOf" srcId="{83D7DC62-EB60-457E-92F5-18866EA92871}" destId="{1DE2A445-0F05-49A5-A633-C466315075DE}" srcOrd="8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characteristics of and ways to interact with game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32F42BA3-4597-4401-9B45-FD685790E1E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uses of embedded computers</a:t>
          </a:r>
        </a:p>
      </dsp:txBody>
      <dsp:txXfrm>
        <a:off x="3038474" y="528637"/>
        <a:ext cx="2762250" cy="1657349"/>
      </dsp:txXfrm>
    </dsp:sp>
    <dsp:sp modelId="{832780EF-C73C-48EC-9563-5BCB8F980656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 port from a connector, identify various ports and connectors, and differentiate among Bluetooth, Wi-Fi, and NFC wireless device connections</a:t>
          </a:r>
        </a:p>
      </dsp:txBody>
      <dsp:txXfrm>
        <a:off x="6076950" y="528637"/>
        <a:ext cx="2762250" cy="1657349"/>
      </dsp:txXfrm>
    </dsp:sp>
    <dsp:sp modelId="{EAA9DF85-AE95-4219-911D-84C87A3DFB38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safeguards against hardware theft and vandalism and hardware failure</a:t>
          </a:r>
        </a:p>
      </dsp:txBody>
      <dsp:txXfrm>
        <a:off x="1519237" y="2462212"/>
        <a:ext cx="2762250" cy="1657349"/>
      </dsp:txXfrm>
    </dsp:sp>
    <dsp:sp modelId="{73F17E0B-8641-4987-AED7-4EAF106CB3C4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ways to prevent health-related injuries and disorders caused from technology use, and describe ways to design a workplace ergonomically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0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036263"/>
            <a:ext cx="446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Chapter 3</a:t>
            </a:r>
          </a:p>
          <a:p>
            <a:pPr algn="ctr"/>
            <a:endParaRPr lang="en-US" sz="28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Computers and Mobile Devices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</a:t>
            </a:r>
            <a:r>
              <a:rPr lang="en-US" sz="2000" b="0" i="0" baseline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657600"/>
            <a:ext cx="5029200" cy="2696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desktop</a:t>
            </a:r>
            <a:r>
              <a:rPr lang="en-US" dirty="0"/>
              <a:t>, or desktop computer, is a personal computer designed to be in a </a:t>
            </a:r>
            <a:r>
              <a:rPr lang="en-US" dirty="0" smtClean="0"/>
              <a:t>stationary location, where </a:t>
            </a:r>
            <a:r>
              <a:rPr lang="en-US" dirty="0"/>
              <a:t>all of its components fit on or under a desk or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114</a:t>
            </a:r>
          </a:p>
          <a:p>
            <a:r>
              <a:rPr lang="en-US" dirty="0" smtClean="0"/>
              <a:t>Figure 3-7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51795"/>
            <a:ext cx="5682730" cy="31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server</a:t>
            </a:r>
            <a:r>
              <a:rPr lang="en-US" b="1" dirty="0"/>
              <a:t> </a:t>
            </a:r>
            <a:r>
              <a:rPr lang="en-US" dirty="0"/>
              <a:t>is a computer dedicated to providing one or more services to other computers </a:t>
            </a:r>
            <a:r>
              <a:rPr lang="en-US" dirty="0" smtClean="0"/>
              <a:t>or devices </a:t>
            </a:r>
            <a:r>
              <a:rPr lang="en-US" dirty="0"/>
              <a:t>on a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Rack server</a:t>
            </a:r>
          </a:p>
          <a:p>
            <a:pPr lvl="1"/>
            <a:r>
              <a:rPr lang="en-US" dirty="0" smtClean="0"/>
              <a:t>Blade server</a:t>
            </a:r>
          </a:p>
          <a:p>
            <a:pPr lvl="1"/>
            <a:r>
              <a:rPr lang="en-US" dirty="0" smtClean="0"/>
              <a:t>Tower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116</a:t>
            </a:r>
          </a:p>
          <a:p>
            <a:r>
              <a:rPr lang="en-US" dirty="0" smtClean="0"/>
              <a:t>Figure 3-8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7" y="2667000"/>
            <a:ext cx="363170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116</a:t>
            </a:r>
          </a:p>
          <a:p>
            <a:r>
              <a:rPr lang="en-US" dirty="0" smtClean="0"/>
              <a:t>Table 3-1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0" y="1600200"/>
            <a:ext cx="4726880" cy="4648200"/>
          </a:xfrm>
        </p:spPr>
      </p:pic>
    </p:spTree>
    <p:extLst>
      <p:ext uri="{BB962C8B-B14F-4D97-AF65-F5344CB8AC3E}">
        <p14:creationId xmlns:p14="http://schemas.microsoft.com/office/powerpoint/2010/main" val="20198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is the practice of sharing or pooling computing resources, such as servers and storage devices</a:t>
            </a:r>
          </a:p>
          <a:p>
            <a:pPr lvl="1"/>
            <a:r>
              <a:rPr lang="en-US" dirty="0" smtClean="0"/>
              <a:t>Server virtualization uses software to enable a physical server to emulate the hardware and computing capabilities of one or more servers, known as virtual servers</a:t>
            </a:r>
          </a:p>
          <a:p>
            <a:r>
              <a:rPr lang="en-US" dirty="0" smtClean="0"/>
              <a:t>A server farm is a network of several servers together in a single location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mainframe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dirty="0" smtClean="0"/>
              <a:t>large, expensive</a:t>
            </a:r>
            <a:r>
              <a:rPr lang="en-US" dirty="0"/>
              <a:t>, powerful server that can handle </a:t>
            </a:r>
            <a:r>
              <a:rPr lang="en-US" dirty="0" smtClean="0"/>
              <a:t>hundreds </a:t>
            </a:r>
            <a:r>
              <a:rPr lang="en-US" dirty="0"/>
              <a:t>or thousands of connected users simultaneously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117</a:t>
            </a:r>
          </a:p>
          <a:p>
            <a:r>
              <a:rPr lang="en-US" dirty="0" smtClean="0"/>
              <a:t>Figure 3-9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129904"/>
            <a:ext cx="4953000" cy="32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962400"/>
          </a:xfrm>
        </p:spPr>
        <p:txBody>
          <a:bodyPr>
            <a:normAutofit/>
          </a:bodyPr>
          <a:lstStyle/>
          <a:p>
            <a:r>
              <a:rPr lang="en-US" sz="2600" dirty="0"/>
              <a:t>A terminal</a:t>
            </a:r>
            <a:r>
              <a:rPr lang="en-US" sz="2600" i="1" dirty="0"/>
              <a:t> </a:t>
            </a:r>
            <a:r>
              <a:rPr lang="en-US" sz="2600" dirty="0"/>
              <a:t>is a computer, usually with limited processing power, that enables users to send </a:t>
            </a:r>
            <a:r>
              <a:rPr lang="en-US" sz="2600" dirty="0" smtClean="0"/>
              <a:t>data to </a:t>
            </a:r>
            <a:r>
              <a:rPr lang="en-US" sz="2600" dirty="0"/>
              <a:t>and/or receive information from a server, or host </a:t>
            </a:r>
            <a:r>
              <a:rPr lang="en-US" sz="2600" dirty="0" smtClean="0"/>
              <a:t>computer</a:t>
            </a:r>
          </a:p>
          <a:p>
            <a:r>
              <a:rPr lang="en-US" sz="2600" dirty="0"/>
              <a:t>A thin client is a terminal that looks like a desktop but has limited capabilities and </a:t>
            </a:r>
            <a:r>
              <a:rPr lang="en-US" sz="2600" dirty="0" smtClean="0"/>
              <a:t>components</a:t>
            </a:r>
          </a:p>
          <a:p>
            <a:r>
              <a:rPr lang="en-US" sz="2600" dirty="0"/>
              <a:t>Most retail stores use a </a:t>
            </a:r>
            <a:r>
              <a:rPr lang="en-US" sz="2600" dirty="0" smtClean="0"/>
              <a:t>POS terminal </a:t>
            </a:r>
            <a:r>
              <a:rPr lang="en-US" sz="2600" dirty="0"/>
              <a:t>to record purchases, process credit or debit cards, and </a:t>
            </a:r>
            <a:r>
              <a:rPr lang="en-US" sz="2600" dirty="0" smtClean="0"/>
              <a:t>update inventory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117 - 118</a:t>
            </a:r>
          </a:p>
          <a:p>
            <a:r>
              <a:rPr lang="en-US" dirty="0" smtClean="0"/>
              <a:t>Figure 3-10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64798"/>
            <a:ext cx="2736652" cy="20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ATM</a:t>
            </a:r>
            <a:r>
              <a:rPr lang="en-US" i="1" dirty="0"/>
              <a:t> </a:t>
            </a:r>
            <a:r>
              <a:rPr lang="en-US" dirty="0"/>
              <a:t>(automated teller machine) is a self-service banking </a:t>
            </a:r>
            <a:r>
              <a:rPr lang="en-US" dirty="0" smtClean="0"/>
              <a:t>terminal that connects to </a:t>
            </a:r>
            <a:r>
              <a:rPr lang="en-US" dirty="0"/>
              <a:t>a host computer through a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118</a:t>
            </a:r>
          </a:p>
          <a:p>
            <a:r>
              <a:rPr lang="en-US" dirty="0" smtClean="0"/>
              <a:t>Figure 3-11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3" y="3118247"/>
            <a:ext cx="4800154" cy="32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self-service kiosk</a:t>
            </a:r>
            <a:r>
              <a:rPr lang="en-US" i="1" dirty="0"/>
              <a:t> </a:t>
            </a:r>
            <a:r>
              <a:rPr lang="en-US" dirty="0"/>
              <a:t>is a freestanding terminal that usually has a touch screen for </a:t>
            </a:r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119</a:t>
            </a:r>
          </a:p>
          <a:p>
            <a:r>
              <a:rPr lang="en-US" dirty="0" smtClean="0"/>
              <a:t>Table 3-2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4" y="2895600"/>
            <a:ext cx="7631951" cy="30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supercomputer is the fastest, most powerful computer – and the most expensive</a:t>
            </a:r>
          </a:p>
          <a:p>
            <a:pPr lvl="1"/>
            <a:r>
              <a:rPr lang="en-US" dirty="0" smtClean="0"/>
              <a:t>Capable of processing many trillions of instructions in a single second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120</a:t>
            </a:r>
          </a:p>
          <a:p>
            <a:r>
              <a:rPr lang="en-US" dirty="0" smtClean="0"/>
              <a:t>Figure 3-13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20" y="3251299"/>
            <a:ext cx="5089604" cy="29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Cloud computing </a:t>
            </a:r>
            <a:r>
              <a:rPr lang="en-US" dirty="0"/>
              <a:t>refers to an environment </a:t>
            </a:r>
            <a:r>
              <a:rPr lang="en-US" dirty="0" smtClean="0"/>
              <a:t>that provides resources and services accessed via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121</a:t>
            </a:r>
          </a:p>
          <a:p>
            <a:r>
              <a:rPr lang="en-US" dirty="0" smtClean="0"/>
              <a:t>Figure 3-14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13" y="2752165"/>
            <a:ext cx="419437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6197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108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smartphone</a:t>
            </a:r>
            <a:r>
              <a:rPr lang="en-US" b="1" dirty="0"/>
              <a:t> </a:t>
            </a:r>
            <a:r>
              <a:rPr lang="en-US" dirty="0"/>
              <a:t>is an Internet-capable phone that usually also includes a calendar, </a:t>
            </a:r>
            <a:r>
              <a:rPr lang="en-US" dirty="0" smtClean="0"/>
              <a:t>an </a:t>
            </a:r>
            <a:r>
              <a:rPr lang="en-US" dirty="0"/>
              <a:t>address book, a calculator, a notepad, games, browser, and </a:t>
            </a:r>
            <a:r>
              <a:rPr lang="en-US" dirty="0" smtClean="0"/>
              <a:t>numerous other apps</a:t>
            </a:r>
          </a:p>
          <a:p>
            <a:r>
              <a:rPr lang="en-US" dirty="0"/>
              <a:t>Many smartphones have touch screens. Instead of or in addition to an on-screen </a:t>
            </a:r>
            <a:r>
              <a:rPr lang="en-US" dirty="0" smtClean="0"/>
              <a:t>keyboard, some </a:t>
            </a:r>
            <a:r>
              <a:rPr lang="en-US" dirty="0"/>
              <a:t>have a built-in mini keyboard on the front of the phone or a keyboard that slides in </a:t>
            </a:r>
            <a:r>
              <a:rPr lang="en-US" dirty="0" smtClean="0"/>
              <a:t>and out </a:t>
            </a:r>
            <a:r>
              <a:rPr lang="en-US" dirty="0"/>
              <a:t>from behind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123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123</a:t>
            </a:r>
          </a:p>
          <a:p>
            <a:r>
              <a:rPr lang="en-US" dirty="0" smtClean="0"/>
              <a:t>Figure 3-15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6" y="1600200"/>
            <a:ext cx="8424348" cy="4648200"/>
          </a:xfrm>
        </p:spPr>
      </p:pic>
    </p:spTree>
    <p:extLst>
      <p:ext uri="{BB962C8B-B14F-4D97-AF65-F5344CB8AC3E}">
        <p14:creationId xmlns:p14="http://schemas.microsoft.com/office/powerpoint/2010/main" val="14027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3499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digital camera </a:t>
            </a:r>
            <a:r>
              <a:rPr lang="en-US" sz="2800" dirty="0"/>
              <a:t>is a mobile device that allows users to take photos and store </a:t>
            </a:r>
            <a:r>
              <a:rPr lang="en-US" sz="2800" dirty="0" smtClean="0"/>
              <a:t>the photographed</a:t>
            </a:r>
            <a:r>
              <a:rPr lang="en-US" sz="2800" dirty="0"/>
              <a:t> </a:t>
            </a:r>
            <a:r>
              <a:rPr lang="en-US" sz="2800" dirty="0" smtClean="0"/>
              <a:t>images digitally</a:t>
            </a:r>
          </a:p>
          <a:p>
            <a:pPr lvl="1"/>
            <a:r>
              <a:rPr lang="en-US" sz="2400" dirty="0" smtClean="0"/>
              <a:t>Smart digital camera</a:t>
            </a:r>
          </a:p>
          <a:p>
            <a:pPr lvl="1"/>
            <a:r>
              <a:rPr lang="en-US" sz="2400" dirty="0" smtClean="0"/>
              <a:t>Point-and-shoot camera</a:t>
            </a:r>
          </a:p>
          <a:p>
            <a:pPr lvl="1"/>
            <a:r>
              <a:rPr lang="en-US" sz="2400" dirty="0" smtClean="0"/>
              <a:t>SLR camera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125 - 126</a:t>
            </a:r>
          </a:p>
          <a:p>
            <a:r>
              <a:rPr lang="en-US" dirty="0" smtClean="0"/>
              <a:t>Figure 3-16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3461940"/>
            <a:ext cx="6400800" cy="27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126</a:t>
            </a:r>
          </a:p>
          <a:p>
            <a:r>
              <a:rPr lang="en-US" dirty="0" smtClean="0"/>
              <a:t>Figure 3-17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7" y="1600200"/>
            <a:ext cx="7072446" cy="4648200"/>
          </a:xfrm>
        </p:spPr>
      </p:pic>
    </p:spTree>
    <p:extLst>
      <p:ext uri="{BB962C8B-B14F-4D97-AF65-F5344CB8AC3E}">
        <p14:creationId xmlns:p14="http://schemas.microsoft.com/office/powerpoint/2010/main" val="15392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Resolution</a:t>
            </a:r>
            <a:r>
              <a:rPr lang="en-US" b="1" dirty="0"/>
              <a:t> </a:t>
            </a:r>
            <a:r>
              <a:rPr lang="en-US" dirty="0"/>
              <a:t>is the number of horizontal and vertical pixels </a:t>
            </a:r>
            <a:r>
              <a:rPr lang="en-US" dirty="0" smtClean="0"/>
              <a:t>in a display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127</a:t>
            </a:r>
          </a:p>
          <a:p>
            <a:r>
              <a:rPr lang="en-US" dirty="0" smtClean="0"/>
              <a:t>Figure 3-18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08" y="2674937"/>
            <a:ext cx="470458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portable media </a:t>
            </a:r>
            <a:r>
              <a:rPr lang="en-US" b="1" dirty="0" smtClean="0">
                <a:solidFill>
                  <a:srgbClr val="67588E"/>
                </a:solidFill>
              </a:rPr>
              <a:t>player </a:t>
            </a:r>
            <a:r>
              <a:rPr lang="en-US" dirty="0" smtClean="0"/>
              <a:t>is </a:t>
            </a:r>
            <a:r>
              <a:rPr lang="en-US" dirty="0"/>
              <a:t>a mobile device on </a:t>
            </a:r>
            <a:r>
              <a:rPr lang="en-US" dirty="0" smtClean="0"/>
              <a:t>which you </a:t>
            </a:r>
            <a:r>
              <a:rPr lang="en-US" dirty="0"/>
              <a:t>can store, organize, and play or view digital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127</a:t>
            </a:r>
          </a:p>
          <a:p>
            <a:r>
              <a:rPr lang="en-US" dirty="0" smtClean="0"/>
              <a:t>Figure 3-19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276600"/>
            <a:ext cx="8001000" cy="27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digital media player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 streaming media player is a device, typically used in a home, that streams digital media from a computer or network to a television, projector, or some other entertainment device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128</a:t>
            </a:r>
          </a:p>
          <a:p>
            <a:r>
              <a:rPr lang="en-US" dirty="0" smtClean="0"/>
              <a:t>Figure 3-20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20656"/>
            <a:ext cx="4019387" cy="27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67588E"/>
                </a:solidFill>
              </a:rPr>
              <a:t>e-book reader </a:t>
            </a:r>
            <a:r>
              <a:rPr lang="en-US" dirty="0"/>
              <a:t>(short for electronic book reader), or e-reader, is a mobile device that </a:t>
            </a:r>
            <a:r>
              <a:rPr lang="en-US" dirty="0" smtClean="0"/>
              <a:t>is used </a:t>
            </a:r>
            <a:r>
              <a:rPr lang="en-US" dirty="0"/>
              <a:t>primarily for reading e-books and other digital publications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129</a:t>
            </a:r>
          </a:p>
          <a:p>
            <a:r>
              <a:rPr lang="en-US" dirty="0" smtClean="0"/>
              <a:t>Figure 3-21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90" y="1600200"/>
            <a:ext cx="3618019" cy="4525963"/>
          </a:xfrm>
        </p:spPr>
      </p:pic>
    </p:spTree>
    <p:extLst>
      <p:ext uri="{BB962C8B-B14F-4D97-AF65-F5344CB8AC3E}">
        <p14:creationId xmlns:p14="http://schemas.microsoft.com/office/powerpoint/2010/main" val="23298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wearable device </a:t>
            </a:r>
            <a:r>
              <a:rPr lang="en-US" dirty="0" smtClean="0"/>
              <a:t>or wearable is a small, mobile computing device designed to be worn by a consumer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130</a:t>
            </a:r>
          </a:p>
          <a:p>
            <a:r>
              <a:rPr lang="en-US" dirty="0" smtClean="0"/>
              <a:t>Figure 3-22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20" y="2649071"/>
            <a:ext cx="461377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3124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108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game console </a:t>
            </a:r>
            <a:r>
              <a:rPr lang="en-US" dirty="0"/>
              <a:t>is a mobile computing device designed for single-player or multiplayer </a:t>
            </a:r>
            <a:r>
              <a:rPr lang="en-US" dirty="0" smtClean="0"/>
              <a:t>video games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handheld game device </a:t>
            </a:r>
            <a:r>
              <a:rPr lang="en-US" dirty="0"/>
              <a:t>is a small mobile device that contains a screen, speakers, </a:t>
            </a:r>
            <a:r>
              <a:rPr lang="en-US" dirty="0" smtClean="0"/>
              <a:t>controls, and </a:t>
            </a:r>
            <a:r>
              <a:rPr lang="en-US" dirty="0"/>
              <a:t>game console all in one </a:t>
            </a:r>
            <a:r>
              <a:rPr lang="en-US" dirty="0" smtClean="0"/>
              <a:t>unit</a:t>
            </a:r>
          </a:p>
          <a:p>
            <a:r>
              <a:rPr lang="en-US" dirty="0"/>
              <a:t>Game controllers include </a:t>
            </a:r>
            <a:r>
              <a:rPr lang="en-US" dirty="0" smtClean="0"/>
              <a:t>gamepads, joysticks </a:t>
            </a:r>
            <a:r>
              <a:rPr lang="en-US" dirty="0"/>
              <a:t>and wheels, dance pads, and a variety of motion-sensing controllers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8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131</a:t>
            </a:r>
          </a:p>
          <a:p>
            <a:r>
              <a:rPr lang="en-US" dirty="0" smtClean="0"/>
              <a:t>Figure 3-23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0" y="1600200"/>
            <a:ext cx="7289060" cy="4648200"/>
          </a:xfrm>
        </p:spPr>
      </p:pic>
    </p:spTree>
    <p:extLst>
      <p:ext uri="{BB962C8B-B14F-4D97-AF65-F5344CB8AC3E}">
        <p14:creationId xmlns:p14="http://schemas.microsoft.com/office/powerpoint/2010/main" val="28409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67588E"/>
                </a:solidFill>
              </a:rPr>
              <a:t>embedded computer </a:t>
            </a:r>
            <a:r>
              <a:rPr lang="en-US" dirty="0"/>
              <a:t>is a special-purpose computer that functions as a component in </a:t>
            </a:r>
            <a:r>
              <a:rPr lang="en-US" dirty="0" smtClean="0"/>
              <a:t>a larger </a:t>
            </a:r>
            <a:r>
              <a:rPr lang="en-US" dirty="0"/>
              <a:t>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1985050"/>
              </p:ext>
            </p:extLst>
          </p:nvPr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9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133</a:t>
            </a:r>
          </a:p>
          <a:p>
            <a:r>
              <a:rPr lang="en-US" dirty="0" smtClean="0"/>
              <a:t>Figure 3-24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7" y="1600200"/>
            <a:ext cx="8365126" cy="4648200"/>
          </a:xfrm>
        </p:spPr>
      </p:pic>
    </p:spTree>
    <p:extLst>
      <p:ext uri="{BB962C8B-B14F-4D97-AF65-F5344CB8AC3E}">
        <p14:creationId xmlns:p14="http://schemas.microsoft.com/office/powerpoint/2010/main" val="21934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134</a:t>
            </a:r>
          </a:p>
          <a:p>
            <a:r>
              <a:rPr lang="en-US" dirty="0" smtClean="0"/>
              <a:t>Table 3-3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8" y="1600200"/>
            <a:ext cx="8094824" cy="4648200"/>
          </a:xfrm>
        </p:spPr>
      </p:pic>
    </p:spTree>
    <p:extLst>
      <p:ext uri="{BB962C8B-B14F-4D97-AF65-F5344CB8AC3E}">
        <p14:creationId xmlns:p14="http://schemas.microsoft.com/office/powerpoint/2010/main" val="42655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port</a:t>
            </a:r>
            <a:r>
              <a:rPr lang="en-US" sz="2800" b="1" dirty="0"/>
              <a:t> </a:t>
            </a:r>
            <a:r>
              <a:rPr lang="en-US" sz="2800" dirty="0"/>
              <a:t>is the point at which a peripheral </a:t>
            </a:r>
            <a:r>
              <a:rPr lang="en-US" sz="2800" dirty="0" smtClean="0"/>
              <a:t>device </a:t>
            </a:r>
            <a:r>
              <a:rPr lang="en-US" sz="2800" dirty="0"/>
              <a:t>attaches to or communicates with a computer or mobile device so that the peripheral </a:t>
            </a:r>
            <a:r>
              <a:rPr lang="en-US" sz="2800" dirty="0" smtClean="0"/>
              <a:t>device can </a:t>
            </a:r>
            <a:r>
              <a:rPr lang="en-US" sz="2800" dirty="0"/>
              <a:t>send data to or receive information from the computer or mobile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135</a:t>
            </a:r>
          </a:p>
          <a:p>
            <a:r>
              <a:rPr lang="en-US" dirty="0" smtClean="0"/>
              <a:t>Figure 3-25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89" y="3345061"/>
            <a:ext cx="5376421" cy="30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connector</a:t>
            </a:r>
            <a:r>
              <a:rPr lang="en-US" b="1" dirty="0"/>
              <a:t> </a:t>
            </a:r>
            <a:r>
              <a:rPr lang="en-US" dirty="0"/>
              <a:t>joins a cable to a port. A connector at one end of a cable attaches to a </a:t>
            </a:r>
            <a:r>
              <a:rPr lang="en-US" dirty="0" smtClean="0"/>
              <a:t>port on </a:t>
            </a:r>
            <a:r>
              <a:rPr lang="en-US" dirty="0"/>
              <a:t>the computer or mobile device, and a connector at the other end of the cable attaches to </a:t>
            </a:r>
            <a:r>
              <a:rPr lang="en-US" dirty="0" smtClean="0"/>
              <a:t>a port </a:t>
            </a:r>
            <a:r>
              <a:rPr lang="en-US" dirty="0"/>
              <a:t>on the peripheral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135</a:t>
            </a:r>
          </a:p>
          <a:p>
            <a:r>
              <a:rPr lang="en-US" dirty="0" smtClean="0"/>
              <a:t>Table 3-4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44" y="1600200"/>
            <a:ext cx="6363311" cy="4648200"/>
          </a:xfrm>
        </p:spPr>
      </p:pic>
    </p:spTree>
    <p:extLst>
      <p:ext uri="{BB962C8B-B14F-4D97-AF65-F5344CB8AC3E}">
        <p14:creationId xmlns:p14="http://schemas.microsoft.com/office/powerpoint/2010/main" val="20423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USB port</a:t>
            </a:r>
            <a:r>
              <a:rPr lang="en-US" dirty="0"/>
              <a:t>, short for universal serial bus port, can connect up to 127 different </a:t>
            </a:r>
            <a:r>
              <a:rPr lang="en-US" dirty="0" smtClean="0"/>
              <a:t>peripheral devices </a:t>
            </a:r>
            <a:r>
              <a:rPr lang="en-US" dirty="0"/>
              <a:t>together with a single </a:t>
            </a:r>
            <a:r>
              <a:rPr lang="en-US" dirty="0" smtClean="0"/>
              <a:t>connector</a:t>
            </a:r>
          </a:p>
          <a:p>
            <a:r>
              <a:rPr lang="en-US" dirty="0"/>
              <a:t>Instead of connecting peripheral devices directly to ports on a mobile computer, </a:t>
            </a:r>
            <a:r>
              <a:rPr lang="en-US" dirty="0" smtClean="0"/>
              <a:t>some mobile </a:t>
            </a:r>
            <a:r>
              <a:rPr lang="en-US" dirty="0"/>
              <a:t>users prefer the flexibility of port replicators and docking </a:t>
            </a:r>
            <a:r>
              <a:rPr lang="en-US" dirty="0" smtClean="0"/>
              <a:t>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136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137</a:t>
            </a:r>
          </a:p>
          <a:p>
            <a:r>
              <a:rPr lang="en-US" dirty="0" smtClean="0"/>
              <a:t>Figure 3-26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74" y="1600200"/>
            <a:ext cx="6918251" cy="4648200"/>
          </a:xfrm>
        </p:spPr>
      </p:pic>
    </p:spTree>
    <p:extLst>
      <p:ext uri="{BB962C8B-B14F-4D97-AF65-F5344CB8AC3E}">
        <p14:creationId xmlns:p14="http://schemas.microsoft.com/office/powerpoint/2010/main" val="33701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and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67588E"/>
                </a:solidFill>
              </a:rPr>
              <a:t>computers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67588E"/>
                </a:solidFill>
              </a:rPr>
              <a:t>mobile devices </a:t>
            </a:r>
            <a:r>
              <a:rPr lang="en-US" dirty="0" smtClean="0"/>
              <a:t>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3686532"/>
              </p:ext>
            </p:extLst>
          </p:nvPr>
        </p:nvGraphicFramePr>
        <p:xfrm>
          <a:off x="152400" y="2209800"/>
          <a:ext cx="8915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connecting computers </a:t>
            </a:r>
            <a:r>
              <a:rPr lang="en-US" dirty="0" smtClean="0"/>
              <a:t>and mobile </a:t>
            </a:r>
            <a:r>
              <a:rPr lang="en-US" dirty="0"/>
              <a:t>devices to peripheral devices with </a:t>
            </a:r>
            <a:r>
              <a:rPr lang="en-US" dirty="0" smtClean="0"/>
              <a:t>a cable</a:t>
            </a:r>
            <a:r>
              <a:rPr lang="en-US" dirty="0"/>
              <a:t>, some peripheral devices use </a:t>
            </a:r>
            <a:r>
              <a:rPr lang="en-US" dirty="0" smtClean="0"/>
              <a:t>wireless communications</a:t>
            </a:r>
            <a:r>
              <a:rPr lang="en-US" dirty="0"/>
              <a:t>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137 - 138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76131092"/>
              </p:ext>
            </p:extLst>
          </p:nvPr>
        </p:nvGraphicFramePr>
        <p:xfrm>
          <a:off x="76200" y="3581400"/>
          <a:ext cx="8991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2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reduce the chances of theft, companies and schools use a variety of security </a:t>
            </a:r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Physical access controls</a:t>
            </a:r>
          </a:p>
          <a:p>
            <a:pPr lvl="1"/>
            <a:r>
              <a:rPr lang="en-US" dirty="0" smtClean="0"/>
              <a:t>Alarm system</a:t>
            </a:r>
          </a:p>
          <a:p>
            <a:pPr lvl="1"/>
            <a:r>
              <a:rPr lang="en-US" dirty="0" smtClean="0"/>
              <a:t>Physical security devices</a:t>
            </a:r>
          </a:p>
          <a:p>
            <a:pPr lvl="1"/>
            <a:r>
              <a:rPr lang="en-US" dirty="0" smtClean="0"/>
              <a:t>Security or device-tracking app</a:t>
            </a:r>
          </a:p>
          <a:p>
            <a:pPr lvl="1"/>
            <a:r>
              <a:rPr lang="en-US" dirty="0" smtClean="0"/>
              <a:t>Require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139</a:t>
            </a:r>
          </a:p>
          <a:p>
            <a:r>
              <a:rPr lang="en-US" dirty="0" smtClean="0"/>
              <a:t>Figure 3-27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88676"/>
            <a:ext cx="2471878" cy="35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can fail for a variety of reasons: aging hardware; random events </a:t>
            </a:r>
            <a:r>
              <a:rPr lang="en-US" dirty="0" smtClean="0"/>
              <a:t>such as </a:t>
            </a:r>
            <a:r>
              <a:rPr lang="en-US" dirty="0"/>
              <a:t>electrical power problems; and even errors in programs or </a:t>
            </a:r>
            <a:r>
              <a:rPr lang="en-US" dirty="0" smtClean="0"/>
              <a:t>apps</a:t>
            </a:r>
          </a:p>
          <a:p>
            <a:pPr lvl="1"/>
            <a:r>
              <a:rPr lang="en-US" b="1" dirty="0" err="1" smtClean="0">
                <a:solidFill>
                  <a:srgbClr val="67588E"/>
                </a:solidFill>
              </a:rPr>
              <a:t>Undervoltage</a:t>
            </a:r>
            <a:endParaRPr lang="en-US" b="1" dirty="0" smtClean="0">
              <a:solidFill>
                <a:srgbClr val="67588E"/>
              </a:solidFill>
            </a:endParaRP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Overvoltage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67588E"/>
                </a:solidFill>
              </a:rPr>
              <a:t>power surge</a:t>
            </a:r>
            <a:endParaRPr lang="en-US" b="1" dirty="0">
              <a:solidFill>
                <a:srgbClr val="67588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139 - 140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surge protector</a:t>
            </a:r>
            <a:r>
              <a:rPr lang="en-US" dirty="0"/>
              <a:t>, also called a surge suppressor, </a:t>
            </a:r>
            <a:r>
              <a:rPr lang="en-US" dirty="0" smtClean="0"/>
              <a:t>uses electrical </a:t>
            </a:r>
            <a:r>
              <a:rPr lang="en-US" dirty="0"/>
              <a:t>components to provide a stable current flow and </a:t>
            </a:r>
            <a:r>
              <a:rPr lang="en-US" dirty="0" smtClean="0"/>
              <a:t>minimize the </a:t>
            </a:r>
            <a:r>
              <a:rPr lang="en-US" dirty="0"/>
              <a:t>chances of an overvoltage </a:t>
            </a:r>
            <a:r>
              <a:rPr lang="en-US" dirty="0" smtClean="0"/>
              <a:t>reaching the </a:t>
            </a:r>
            <a:r>
              <a:rPr lang="en-US" dirty="0"/>
              <a:t>computer </a:t>
            </a:r>
            <a:r>
              <a:rPr lang="en-US" dirty="0" smtClean="0"/>
              <a:t>and other </a:t>
            </a:r>
            <a:r>
              <a:rPr lang="en-US" dirty="0"/>
              <a:t>electronic equipment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140</a:t>
            </a:r>
          </a:p>
          <a:p>
            <a:r>
              <a:rPr lang="en-US" dirty="0" smtClean="0"/>
              <a:t>Figure 3-28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47876"/>
            <a:ext cx="4038600" cy="2630611"/>
          </a:xfrm>
        </p:spPr>
      </p:pic>
    </p:spTree>
    <p:extLst>
      <p:ext uri="{BB962C8B-B14F-4D97-AF65-F5344CB8AC3E}">
        <p14:creationId xmlns:p14="http://schemas.microsoft.com/office/powerpoint/2010/main" val="21624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uninterruptible</a:t>
            </a:r>
            <a:r>
              <a:rPr lang="en-US" b="1" dirty="0">
                <a:solidFill>
                  <a:srgbClr val="67588E"/>
                </a:solidFill>
              </a:rPr>
              <a:t> </a:t>
            </a:r>
            <a:r>
              <a:rPr lang="en-US" b="1" dirty="0" smtClean="0">
                <a:solidFill>
                  <a:srgbClr val="67588E"/>
                </a:solidFill>
              </a:rPr>
              <a:t>power </a:t>
            </a:r>
            <a:r>
              <a:rPr lang="en-US" b="1" dirty="0">
                <a:solidFill>
                  <a:srgbClr val="67588E"/>
                </a:solidFill>
              </a:rPr>
              <a:t>supply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UPS</a:t>
            </a:r>
            <a:r>
              <a:rPr lang="en-US" dirty="0"/>
              <a:t>) is a device </a:t>
            </a:r>
            <a:r>
              <a:rPr lang="en-US" dirty="0" smtClean="0"/>
              <a:t>that contains</a:t>
            </a:r>
            <a:r>
              <a:rPr lang="en-US" dirty="0"/>
              <a:t> </a:t>
            </a:r>
            <a:r>
              <a:rPr lang="en-US" dirty="0" smtClean="0"/>
              <a:t>surge </a:t>
            </a:r>
            <a:r>
              <a:rPr lang="en-US" dirty="0"/>
              <a:t>protection circuits and one or more </a:t>
            </a:r>
            <a:r>
              <a:rPr lang="en-US" dirty="0" smtClean="0"/>
              <a:t>batteries that </a:t>
            </a:r>
            <a:r>
              <a:rPr lang="en-US" dirty="0"/>
              <a:t>can provide power during a temporary or </a:t>
            </a:r>
            <a:r>
              <a:rPr lang="en-US" dirty="0" smtClean="0"/>
              <a:t>permanent loss </a:t>
            </a:r>
            <a:r>
              <a:rPr lang="en-US" dirty="0"/>
              <a:t>of power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141</a:t>
            </a:r>
          </a:p>
          <a:p>
            <a:r>
              <a:rPr lang="en-US" dirty="0" smtClean="0"/>
              <a:t>Figure 3-29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320"/>
            <a:ext cx="4038600" cy="3313723"/>
          </a:xfrm>
        </p:spPr>
      </p:pic>
    </p:spTree>
    <p:extLst>
      <p:ext uri="{BB962C8B-B14F-4D97-AF65-F5344CB8AC3E}">
        <p14:creationId xmlns:p14="http://schemas.microsoft.com/office/powerpoint/2010/main" val="26102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Using Technology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repetitive strain injury (RSI) is an injury or disorder of the muscles, nerves, </a:t>
            </a:r>
            <a:r>
              <a:rPr lang="en-US" dirty="0" smtClean="0"/>
              <a:t>tendons, ligaments, and joints</a:t>
            </a:r>
          </a:p>
          <a:p>
            <a:r>
              <a:rPr lang="en-US" b="1" dirty="0">
                <a:solidFill>
                  <a:srgbClr val="67588E"/>
                </a:solidFill>
              </a:rPr>
              <a:t>Computer vision syndrome </a:t>
            </a:r>
            <a:r>
              <a:rPr lang="en-US" dirty="0"/>
              <a:t>(CVS) is a </a:t>
            </a:r>
            <a:r>
              <a:rPr lang="en-US" dirty="0" smtClean="0"/>
              <a:t>technology-related health </a:t>
            </a:r>
            <a:r>
              <a:rPr lang="en-US" dirty="0"/>
              <a:t>condition that affects </a:t>
            </a:r>
            <a:r>
              <a:rPr lang="en-US" dirty="0" smtClean="0"/>
              <a:t>eyesight</a:t>
            </a:r>
          </a:p>
          <a:p>
            <a:r>
              <a:rPr lang="en-US" b="1" dirty="0">
                <a:solidFill>
                  <a:srgbClr val="67588E"/>
                </a:solidFill>
              </a:rPr>
              <a:t>Ergonomics</a:t>
            </a:r>
            <a:r>
              <a:rPr lang="en-US" b="1" dirty="0"/>
              <a:t> </a:t>
            </a:r>
            <a:r>
              <a:rPr lang="en-US" dirty="0"/>
              <a:t>is an applied science devoted to incorporating comfort, </a:t>
            </a:r>
            <a:r>
              <a:rPr lang="en-US" dirty="0" smtClean="0"/>
              <a:t>efficiency, and </a:t>
            </a:r>
            <a:r>
              <a:rPr lang="en-US" dirty="0"/>
              <a:t>safety into the design of items in the </a:t>
            </a:r>
            <a:r>
              <a:rPr lang="en-US" dirty="0" smtClean="0"/>
              <a:t>workplace</a:t>
            </a:r>
          </a:p>
          <a:p>
            <a:r>
              <a:rPr lang="en-US" b="1" dirty="0">
                <a:solidFill>
                  <a:srgbClr val="67588E"/>
                </a:solidFill>
              </a:rPr>
              <a:t>Technology addiction </a:t>
            </a:r>
            <a:r>
              <a:rPr lang="en-US" dirty="0"/>
              <a:t>occurs when the technology consumes someone’s entire social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142- 144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6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Concerns of Using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144</a:t>
            </a:r>
          </a:p>
          <a:p>
            <a:r>
              <a:rPr lang="en-US" dirty="0" smtClean="0"/>
              <a:t>Figure 3-32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16" y="1600200"/>
            <a:ext cx="5985767" cy="4648200"/>
          </a:xfrm>
        </p:spPr>
      </p:pic>
    </p:spTree>
    <p:extLst>
      <p:ext uri="{BB962C8B-B14F-4D97-AF65-F5344CB8AC3E}">
        <p14:creationId xmlns:p14="http://schemas.microsoft.com/office/powerpoint/2010/main" val="4082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8461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72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Desktops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mobile computer </a:t>
            </a:r>
            <a:r>
              <a:rPr lang="en-US" dirty="0"/>
              <a:t>is a portable personal computer, designed so that a user easily can carry it from place to </a:t>
            </a:r>
            <a:r>
              <a:rPr lang="en-US" dirty="0" smtClean="0"/>
              <a:t>place</a:t>
            </a:r>
          </a:p>
          <a:p>
            <a:r>
              <a:rPr lang="en-US" dirty="0" smtClean="0"/>
              <a:t>A </a:t>
            </a:r>
            <a:r>
              <a:rPr lang="en-US" dirty="0"/>
              <a:t>personal computer (PC) is a </a:t>
            </a:r>
            <a:r>
              <a:rPr lang="en-US" dirty="0" smtClean="0"/>
              <a:t>mobile computer or desktop </a:t>
            </a:r>
            <a:r>
              <a:rPr lang="en-US" dirty="0"/>
              <a:t>that can perform all of its input, processing, </a:t>
            </a:r>
            <a:r>
              <a:rPr lang="en-US" dirty="0" smtClean="0"/>
              <a:t>output, and </a:t>
            </a:r>
            <a:r>
              <a:rPr lang="en-US" dirty="0"/>
              <a:t>storage activities by itself and is intended to be used by one person at a </a:t>
            </a:r>
            <a:r>
              <a:rPr lang="en-US" dirty="0" smtClean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109</a:t>
            </a:r>
          </a:p>
          <a:p>
            <a:r>
              <a:rPr lang="en-US" dirty="0" smtClean="0"/>
              <a:t>Figure 3-1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73" y="1600200"/>
            <a:ext cx="4400053" cy="4648200"/>
          </a:xfrm>
        </p:spPr>
      </p:pic>
    </p:spTree>
    <p:extLst>
      <p:ext uri="{BB962C8B-B14F-4D97-AF65-F5344CB8AC3E}">
        <p14:creationId xmlns:p14="http://schemas.microsoft.com/office/powerpoint/2010/main" val="3544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laptop</a:t>
            </a:r>
            <a:r>
              <a:rPr lang="en-US" dirty="0"/>
              <a:t>, also called a notebook computer, is a thin, lightweight mobile computer with a </a:t>
            </a:r>
            <a:r>
              <a:rPr lang="en-US" dirty="0" smtClean="0"/>
              <a:t>screen in </a:t>
            </a:r>
            <a:r>
              <a:rPr lang="en-US" dirty="0"/>
              <a:t>its lid and a keyboard in its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111</a:t>
            </a:r>
          </a:p>
          <a:p>
            <a:r>
              <a:rPr lang="en-US" dirty="0" smtClean="0"/>
              <a:t>Figure 3-3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291259"/>
            <a:ext cx="8305800" cy="26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>
                <a:solidFill>
                  <a:srgbClr val="67588E"/>
                </a:solidFill>
              </a:rPr>
              <a:t>tablet</a:t>
            </a:r>
            <a:r>
              <a:rPr lang="en-US" b="1" dirty="0"/>
              <a:t> </a:t>
            </a:r>
            <a:r>
              <a:rPr lang="en-US" dirty="0"/>
              <a:t>is a thin, </a:t>
            </a:r>
            <a:r>
              <a:rPr lang="en-US" dirty="0" smtClean="0"/>
              <a:t>lighter-weight mobile </a:t>
            </a:r>
            <a:r>
              <a:rPr lang="en-US" dirty="0"/>
              <a:t>computer that has a touch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112</a:t>
            </a:r>
          </a:p>
          <a:p>
            <a:r>
              <a:rPr lang="en-US" dirty="0" smtClean="0"/>
              <a:t>Figure 3-4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8534400" cy="22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Computers and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handheld computer is a computer small enough to fit in one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112</a:t>
            </a:r>
          </a:p>
          <a:p>
            <a:r>
              <a:rPr lang="en-US" dirty="0" smtClean="0"/>
              <a:t>Figure 3-6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99" y="2438400"/>
            <a:ext cx="5223925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2940</Words>
  <Application>Microsoft Office PowerPoint</Application>
  <PresentationFormat>On-screen Show (4:3)</PresentationFormat>
  <Paragraphs>317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Computers and Mobile Devices</vt:lpstr>
      <vt:lpstr>Mobile Computers and Desktops</vt:lpstr>
      <vt:lpstr>Mobile Computers and Desktops</vt:lpstr>
      <vt:lpstr>Mobile Computers and Desktops</vt:lpstr>
      <vt:lpstr>Mobile Computers and Desktops</vt:lpstr>
      <vt:lpstr>Mobile Computers and Desktops</vt:lpstr>
      <vt:lpstr>Mobile Computers and Desktops</vt:lpstr>
      <vt:lpstr>Servers</vt:lpstr>
      <vt:lpstr>Servers</vt:lpstr>
      <vt:lpstr>Servers</vt:lpstr>
      <vt:lpstr>Servers</vt:lpstr>
      <vt:lpstr>Terminals</vt:lpstr>
      <vt:lpstr>Terminals</vt:lpstr>
      <vt:lpstr>Terminals</vt:lpstr>
      <vt:lpstr>Supercomputers</vt:lpstr>
      <vt:lpstr>Cloud Computing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Mobile Devices</vt:lpstr>
      <vt:lpstr>Game Devices</vt:lpstr>
      <vt:lpstr>Game Devices</vt:lpstr>
      <vt:lpstr>Embedded Computers</vt:lpstr>
      <vt:lpstr>Embedded Computers</vt:lpstr>
      <vt:lpstr>Putting It All Together</vt:lpstr>
      <vt:lpstr>Ports and Connections</vt:lpstr>
      <vt:lpstr>Ports and Connections</vt:lpstr>
      <vt:lpstr>Ports and Connections</vt:lpstr>
      <vt:lpstr>Ports and Connections</vt:lpstr>
      <vt:lpstr>Ports and Connections</vt:lpstr>
      <vt:lpstr>Ports and Connections</vt:lpstr>
      <vt:lpstr>Protecting Hardware</vt:lpstr>
      <vt:lpstr>Protecting Hardware</vt:lpstr>
      <vt:lpstr>Protecting Hardware</vt:lpstr>
      <vt:lpstr>Protecting Hardware</vt:lpstr>
      <vt:lpstr>Health Concerns of Using Technology</vt:lpstr>
      <vt:lpstr>Health Concerns of Using Technology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Parenteau, Crystal</cp:lastModifiedBy>
  <cp:revision>228</cp:revision>
  <dcterms:created xsi:type="dcterms:W3CDTF">2008-12-18T17:11:12Z</dcterms:created>
  <dcterms:modified xsi:type="dcterms:W3CDTF">2015-01-08T20:41:23Z</dcterms:modified>
</cp:coreProperties>
</file>